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0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149" y="4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10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2B6BA2-31E9-4A9F-B84D-00A11F04BDC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AC0EAF-3071-4434-A0C3-27EBF6216D9A}">
      <dgm:prSet custT="1"/>
      <dgm:spPr/>
      <dgm:t>
        <a:bodyPr/>
        <a:lstStyle/>
        <a:p>
          <a:pPr algn="ctr" rtl="0"/>
          <a:r>
            <a:rPr lang="en-US" sz="5400" b="0" cap="none" spc="0" dirty="0" smtClean="0">
              <a:ln w="18415" cmpd="sng">
                <a:prstDash val="solid"/>
              </a:ln>
              <a:blipFill>
                <a:blip xmlns:r="http://schemas.openxmlformats.org/officeDocument/2006/relationships" r:embed="rId1"/>
                <a:tile tx="0" ty="0" sx="100000" sy="100000" flip="none" algn="tl"/>
              </a:blip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Deployment of a Virtualized Server Grid</a:t>
          </a:r>
          <a:endParaRPr lang="en-US" sz="5400" b="0" cap="none" spc="0" dirty="0">
            <a:ln w="18415" cmpd="sng">
              <a:prstDash val="solid"/>
            </a:ln>
            <a:blipFill>
              <a:blip xmlns:r="http://schemas.openxmlformats.org/officeDocument/2006/relationships" r:embed="rId1"/>
              <a:tile tx="0" ty="0" sx="100000" sy="100000" flip="none" algn="tl"/>
            </a:blipFill>
            <a:effectLst>
              <a:outerShdw blurRad="60007" dist="310007" dir="7680000" sy="30000" kx="1300200" algn="ctr" rotWithShape="0">
                <a:prstClr val="black">
                  <a:alpha val="32000"/>
                </a:prstClr>
              </a:outerShdw>
            </a:effectLst>
          </a:endParaRPr>
        </a:p>
      </dgm:t>
    </dgm:pt>
    <dgm:pt modelId="{E3898907-3CD3-48C8-9A2C-D623E6BC03E5}" type="parTrans" cxnId="{FA4A7E65-8836-43AC-A8EC-67D68B732EA4}">
      <dgm:prSet/>
      <dgm:spPr/>
      <dgm:t>
        <a:bodyPr/>
        <a:lstStyle/>
        <a:p>
          <a:endParaRPr lang="en-US"/>
        </a:p>
      </dgm:t>
    </dgm:pt>
    <dgm:pt modelId="{176CD7D7-E3D2-4540-9C58-5C5BF1098FDB}" type="sibTrans" cxnId="{FA4A7E65-8836-43AC-A8EC-67D68B732EA4}">
      <dgm:prSet/>
      <dgm:spPr/>
      <dgm:t>
        <a:bodyPr/>
        <a:lstStyle/>
        <a:p>
          <a:endParaRPr lang="en-US"/>
        </a:p>
      </dgm:t>
    </dgm:pt>
    <dgm:pt modelId="{6E6A63BE-6845-4248-A6A4-51F0D776425F}" type="pres">
      <dgm:prSet presAssocID="{802B6BA2-31E9-4A9F-B84D-00A11F04BD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EB1397-6E8B-455A-B6E2-C285BF082710}" type="pres">
      <dgm:prSet presAssocID="{1AAC0EAF-3071-4434-A0C3-27EBF6216D9A}" presName="parentText" presStyleLbl="node1" presStyleIdx="0" presStyleCnt="1" custScaleY="105417" custLinFactNeighborX="813" custLinFactNeighborY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830EB2-E36C-414D-A7EA-9A432102AE54}" type="presOf" srcId="{802B6BA2-31E9-4A9F-B84D-00A11F04BDC2}" destId="{6E6A63BE-6845-4248-A6A4-51F0D776425F}" srcOrd="0" destOrd="0" presId="urn:microsoft.com/office/officeart/2005/8/layout/vList2"/>
    <dgm:cxn modelId="{FA4A7E65-8836-43AC-A8EC-67D68B732EA4}" srcId="{802B6BA2-31E9-4A9F-B84D-00A11F04BDC2}" destId="{1AAC0EAF-3071-4434-A0C3-27EBF6216D9A}" srcOrd="0" destOrd="0" parTransId="{E3898907-3CD3-48C8-9A2C-D623E6BC03E5}" sibTransId="{176CD7D7-E3D2-4540-9C58-5C5BF1098FDB}"/>
    <dgm:cxn modelId="{2C8731DE-9C7F-4BD6-B843-C0E508AF6FD9}" type="presOf" srcId="{1AAC0EAF-3071-4434-A0C3-27EBF6216D9A}" destId="{91EB1397-6E8B-455A-B6E2-C285BF082710}" srcOrd="0" destOrd="0" presId="urn:microsoft.com/office/officeart/2005/8/layout/vList2"/>
    <dgm:cxn modelId="{31EEFC12-51EB-408D-A35B-BAF4AFE9F9F0}" type="presParOf" srcId="{6E6A63BE-6845-4248-A6A4-51F0D776425F}" destId="{91EB1397-6E8B-455A-B6E2-C285BF082710}" srcOrd="0" destOrd="0" presId="urn:microsoft.com/office/officeart/2005/8/layout/vList2"/>
  </dgm:cxnLst>
  <dgm:bg>
    <a:effectLst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0C95B8-BF3B-466A-B839-2C41A0ACF7EC}" type="doc">
      <dgm:prSet loTypeId="urn:microsoft.com/office/officeart/2005/8/layout/orgChart1" loCatId="hierarchy" qsTypeId="urn:microsoft.com/office/officeart/2005/8/quickstyle/3d6" qsCatId="3D" csTypeId="urn:microsoft.com/office/officeart/2005/8/colors/accent0_3" csCatId="mainScheme" phldr="1"/>
      <dgm:spPr/>
    </dgm:pt>
    <dgm:pt modelId="{A8BC8E6F-F70A-4605-9E44-EBAF8AE24D5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Pattie Orr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Vice President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Information Technology and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Dean of Libraries</a:t>
          </a:r>
        </a:p>
      </dgm:t>
    </dgm:pt>
    <dgm:pt modelId="{8FA1D3F3-7482-449B-AF03-00B3E08C1007}" type="parTrans" cxnId="{9A510F09-F632-4D69-B4BB-A2EB3313A36C}">
      <dgm:prSet/>
      <dgm:spPr/>
      <dgm:t>
        <a:bodyPr/>
        <a:lstStyle/>
        <a:p>
          <a:endParaRPr lang="en-US"/>
        </a:p>
      </dgm:t>
    </dgm:pt>
    <dgm:pt modelId="{EF60485E-7554-42EB-ADAA-621ED67089B5}" type="sibTrans" cxnId="{9A510F09-F632-4D69-B4BB-A2EB3313A36C}">
      <dgm:prSet/>
      <dgm:spPr/>
      <dgm:t>
        <a:bodyPr/>
        <a:lstStyle/>
        <a:p>
          <a:endParaRPr lang="en-US"/>
        </a:p>
      </dgm:t>
    </dgm:pt>
    <dgm:pt modelId="{1E3552A6-F066-471D-AA4B-D8E22705FF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Becky King</a:t>
          </a:r>
          <a:r>
            <a:rPr kumimoji="0" lang="en-US" b="0" i="0" u="none" strike="noStrike" cap="none" normalizeH="0" baseline="0" dirty="0" smtClean="0">
              <a:ln/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 Associate Vice President for Information Technology</a:t>
          </a:r>
        </a:p>
      </dgm:t>
    </dgm:pt>
    <dgm:pt modelId="{C223BD7C-8E53-43A0-89BA-22AFD9B9E8C6}" type="parTrans" cxnId="{109B0A63-F70A-425D-BCBD-201A1971D891}">
      <dgm:prSet/>
      <dgm:spPr/>
      <dgm:t>
        <a:bodyPr/>
        <a:lstStyle/>
        <a:p>
          <a:endParaRPr lang="en-US"/>
        </a:p>
      </dgm:t>
    </dgm:pt>
    <dgm:pt modelId="{C3C3157B-C00F-40F3-8943-D22AE7532819}" type="sibTrans" cxnId="{109B0A63-F70A-425D-BCBD-201A1971D891}">
      <dgm:prSet/>
      <dgm:spPr/>
      <dgm:t>
        <a:bodyPr/>
        <a:lstStyle/>
        <a:p>
          <a:endParaRPr lang="en-US"/>
        </a:p>
      </dgm:t>
    </dgm:pt>
    <dgm:pt modelId="{DDE62E67-8D7E-4017-AADC-E90118EF18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Client Services</a:t>
          </a:r>
        </a:p>
      </dgm:t>
    </dgm:pt>
    <dgm:pt modelId="{B971E6D0-3F3C-4089-A38C-058D1C517A4C}" type="parTrans" cxnId="{E37AF50B-80FD-4714-A10A-629021D64BC8}">
      <dgm:prSet/>
      <dgm:spPr/>
      <dgm:t>
        <a:bodyPr/>
        <a:lstStyle/>
        <a:p>
          <a:endParaRPr lang="en-US"/>
        </a:p>
      </dgm:t>
    </dgm:pt>
    <dgm:pt modelId="{00285C9B-44FA-40E3-9808-402434E37403}" type="sibTrans" cxnId="{E37AF50B-80FD-4714-A10A-629021D64BC8}">
      <dgm:prSet/>
      <dgm:spPr/>
      <dgm:t>
        <a:bodyPr/>
        <a:lstStyle/>
        <a:p>
          <a:endParaRPr lang="en-US"/>
        </a:p>
      </dgm:t>
    </dgm:pt>
    <dgm:pt modelId="{0625A6F0-E97D-47D3-B911-1937085947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accent3"/>
              </a:solidFill>
              <a:effectLst/>
              <a:latin typeface="Arial" charset="0"/>
            </a:rPr>
            <a:t>Bob Hartland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 Security, IT Servers and  Networking Systems</a:t>
          </a:r>
        </a:p>
      </dgm:t>
    </dgm:pt>
    <dgm:pt modelId="{61C52921-EFCE-49F2-8561-47ED37AE6BCF}" type="parTrans" cxnId="{18821AA7-C08A-4301-B50A-F5063DF1EABA}">
      <dgm:prSet/>
      <dgm:spPr/>
      <dgm:t>
        <a:bodyPr/>
        <a:lstStyle/>
        <a:p>
          <a:endParaRPr lang="en-US"/>
        </a:p>
      </dgm:t>
    </dgm:pt>
    <dgm:pt modelId="{64050978-AB83-4EF7-A6DA-580807A07128}" type="sibTrans" cxnId="{18821AA7-C08A-4301-B50A-F5063DF1EABA}">
      <dgm:prSet/>
      <dgm:spPr/>
      <dgm:t>
        <a:bodyPr/>
        <a:lstStyle/>
        <a:p>
          <a:endParaRPr lang="en-US"/>
        </a:p>
      </dgm:t>
    </dgm:pt>
    <dgm:pt modelId="{FCD163BC-0C1A-4C5D-82ED-F5341E1A5A9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Data Networking</a:t>
          </a:r>
        </a:p>
      </dgm:t>
    </dgm:pt>
    <dgm:pt modelId="{AE403795-4C99-4E94-BF5F-9E125A7FC016}" type="parTrans" cxnId="{B0CAE8E4-0A30-4EB2-95FC-9E33FF67F091}">
      <dgm:prSet/>
      <dgm:spPr/>
      <dgm:t>
        <a:bodyPr/>
        <a:lstStyle/>
        <a:p>
          <a:endParaRPr lang="en-US"/>
        </a:p>
      </dgm:t>
    </dgm:pt>
    <dgm:pt modelId="{AF2B33E2-231A-4BAF-A64C-E9F3707D1D96}" type="sibTrans" cxnId="{B0CAE8E4-0A30-4EB2-95FC-9E33FF67F091}">
      <dgm:prSet/>
      <dgm:spPr/>
      <dgm:t>
        <a:bodyPr/>
        <a:lstStyle/>
        <a:p>
          <a:endParaRPr lang="en-US"/>
        </a:p>
      </dgm:t>
    </dgm:pt>
    <dgm:pt modelId="{4DA5E1E2-AF24-40FE-AD7E-4EBA69D133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IT / Physical Security</a:t>
          </a:r>
        </a:p>
      </dgm:t>
    </dgm:pt>
    <dgm:pt modelId="{F033375C-077B-4D04-B7E2-4C92DE0ECDAF}" type="parTrans" cxnId="{E65086E3-C144-49F8-BD66-35957EA3FE96}">
      <dgm:prSet/>
      <dgm:spPr/>
      <dgm:t>
        <a:bodyPr/>
        <a:lstStyle/>
        <a:p>
          <a:endParaRPr lang="en-US"/>
        </a:p>
      </dgm:t>
    </dgm:pt>
    <dgm:pt modelId="{5B4310B5-3D11-428B-BA91-8765989E513C}" type="sibTrans" cxnId="{E65086E3-C144-49F8-BD66-35957EA3FE96}">
      <dgm:prSet/>
      <dgm:spPr/>
      <dgm:t>
        <a:bodyPr/>
        <a:lstStyle/>
        <a:p>
          <a:endParaRPr lang="en-US"/>
        </a:p>
      </dgm:t>
    </dgm:pt>
    <dgm:pt modelId="{BE60CA7C-E768-456E-A85C-B50B5090D5A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accent3"/>
              </a:solidFill>
              <a:effectLst/>
              <a:latin typeface="Arial" charset="0"/>
            </a:rPr>
            <a:t>Tommy Roberson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solidFill>
                <a:schemeClr val="accent3"/>
              </a:solidFill>
              <a:effectLst/>
              <a:latin typeface="Arial" charset="0"/>
            </a:rPr>
            <a:t>Dr. Ray Nazzario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Servers</a:t>
          </a:r>
        </a:p>
      </dgm:t>
    </dgm:pt>
    <dgm:pt modelId="{8A01F050-0C2C-476C-9B60-531B215CDF4F}" type="parTrans" cxnId="{AAFEDECC-C20E-4B50-B6CF-CAA947B7613B}">
      <dgm:prSet/>
      <dgm:spPr/>
      <dgm:t>
        <a:bodyPr/>
        <a:lstStyle/>
        <a:p>
          <a:endParaRPr lang="en-US"/>
        </a:p>
      </dgm:t>
    </dgm:pt>
    <dgm:pt modelId="{503FDCF0-2C25-4E1B-965B-4426F8A45710}" type="sibTrans" cxnId="{AAFEDECC-C20E-4B50-B6CF-CAA947B7613B}">
      <dgm:prSet/>
      <dgm:spPr/>
      <dgm:t>
        <a:bodyPr/>
        <a:lstStyle/>
        <a:p>
          <a:endParaRPr lang="en-US"/>
        </a:p>
      </dgm:t>
    </dgm:pt>
    <dgm:pt modelId="{819FB523-C8CE-470E-9D2A-582C9E7F15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Voice Networking</a:t>
          </a:r>
        </a:p>
      </dgm:t>
    </dgm:pt>
    <dgm:pt modelId="{F40A1D60-5622-4520-9984-400511D87EA3}" type="parTrans" cxnId="{905CCE91-C120-4D55-8A7A-9215C8E19721}">
      <dgm:prSet/>
      <dgm:spPr/>
      <dgm:t>
        <a:bodyPr/>
        <a:lstStyle/>
        <a:p>
          <a:endParaRPr lang="en-US"/>
        </a:p>
      </dgm:t>
    </dgm:pt>
    <dgm:pt modelId="{98BD5E99-2BDC-4EBA-B7D6-82D5553D22F6}" type="sibTrans" cxnId="{905CCE91-C120-4D55-8A7A-9215C8E19721}">
      <dgm:prSet/>
      <dgm:spPr/>
      <dgm:t>
        <a:bodyPr/>
        <a:lstStyle/>
        <a:p>
          <a:endParaRPr lang="en-US"/>
        </a:p>
      </dgm:t>
    </dgm:pt>
    <dgm:pt modelId="{E037B7A8-0A8E-43B6-8A2C-C1844082FB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Information Systems and Services</a:t>
          </a:r>
        </a:p>
      </dgm:t>
    </dgm:pt>
    <dgm:pt modelId="{10A55A3A-8067-4B48-98E5-A31312DB9B83}" type="parTrans" cxnId="{12A9876B-6F76-4F36-94F9-415AF271515A}">
      <dgm:prSet/>
      <dgm:spPr/>
      <dgm:t>
        <a:bodyPr/>
        <a:lstStyle/>
        <a:p>
          <a:endParaRPr lang="en-US"/>
        </a:p>
      </dgm:t>
    </dgm:pt>
    <dgm:pt modelId="{09192B83-981F-447A-9CF0-2F2E3C99AE44}" type="sibTrans" cxnId="{12A9876B-6F76-4F36-94F9-415AF271515A}">
      <dgm:prSet/>
      <dgm:spPr/>
      <dgm:t>
        <a:bodyPr/>
        <a:lstStyle/>
        <a:p>
          <a:endParaRPr lang="en-US"/>
        </a:p>
      </dgm:t>
    </dgm:pt>
    <dgm:pt modelId="{7C144A5C-B369-418D-836E-BB69F3E77E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Internet Services</a:t>
          </a:r>
        </a:p>
      </dgm:t>
    </dgm:pt>
    <dgm:pt modelId="{E6148FE2-EA64-4599-8E1F-10FEEC4E25DA}" type="parTrans" cxnId="{24AD4158-205C-485D-B37F-BD9FCD2C980B}">
      <dgm:prSet/>
      <dgm:spPr/>
      <dgm:t>
        <a:bodyPr/>
        <a:lstStyle/>
        <a:p>
          <a:endParaRPr lang="en-US"/>
        </a:p>
      </dgm:t>
    </dgm:pt>
    <dgm:pt modelId="{55E12C06-2833-4965-A4D3-DA621CBF0710}" type="sibTrans" cxnId="{24AD4158-205C-485D-B37F-BD9FCD2C980B}">
      <dgm:prSet/>
      <dgm:spPr/>
      <dgm:t>
        <a:bodyPr/>
        <a:lstStyle/>
        <a:p>
          <a:endParaRPr lang="en-US"/>
        </a:p>
      </dgm:t>
    </dgm:pt>
    <dgm:pt modelId="{5ED0AE77-79E2-46E2-85A5-6C43051420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Libraries</a:t>
          </a:r>
        </a:p>
      </dgm:t>
    </dgm:pt>
    <dgm:pt modelId="{BA24060F-E9DE-41B5-B5CA-460329FC9B01}" type="parTrans" cxnId="{BC9F432A-2712-4490-8C59-5B5159F62EC9}">
      <dgm:prSet/>
      <dgm:spPr/>
      <dgm:t>
        <a:bodyPr/>
        <a:lstStyle/>
        <a:p>
          <a:endParaRPr lang="en-US"/>
        </a:p>
      </dgm:t>
    </dgm:pt>
    <dgm:pt modelId="{22949150-A5B5-4868-8324-606FCD23B147}" type="sibTrans" cxnId="{BC9F432A-2712-4490-8C59-5B5159F62EC9}">
      <dgm:prSet/>
      <dgm:spPr/>
      <dgm:t>
        <a:bodyPr/>
        <a:lstStyle/>
        <a:p>
          <a:endParaRPr lang="en-US"/>
        </a:p>
      </dgm:t>
    </dgm:pt>
    <dgm:pt modelId="{7331CE06-0C66-4CD1-BD9E-8F7E05245753}" type="pres">
      <dgm:prSet presAssocID="{CD0C95B8-BF3B-466A-B839-2C41A0ACF7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0BDD5A-9590-4036-9171-D32CEC192CC5}" type="pres">
      <dgm:prSet presAssocID="{A8BC8E6F-F70A-4605-9E44-EBAF8AE24D53}" presName="hierRoot1" presStyleCnt="0">
        <dgm:presLayoutVars>
          <dgm:hierBranch/>
        </dgm:presLayoutVars>
      </dgm:prSet>
      <dgm:spPr/>
    </dgm:pt>
    <dgm:pt modelId="{8CF3A772-7978-4834-8FE1-5075EF2B97CC}" type="pres">
      <dgm:prSet presAssocID="{A8BC8E6F-F70A-4605-9E44-EBAF8AE24D53}" presName="rootComposite1" presStyleCnt="0"/>
      <dgm:spPr/>
    </dgm:pt>
    <dgm:pt modelId="{1F8121E9-FF25-4FD5-BE28-C6D99B3B78B1}" type="pres">
      <dgm:prSet presAssocID="{A8BC8E6F-F70A-4605-9E44-EBAF8AE24D53}" presName="rootText1" presStyleLbl="node0" presStyleIdx="0" presStyleCnt="1" custScaleX="1388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F5FB27-4270-4954-B03F-70C36016DDA4}" type="pres">
      <dgm:prSet presAssocID="{A8BC8E6F-F70A-4605-9E44-EBAF8AE24D5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7FACEAC-5107-4788-BF54-64E67C28C3F1}" type="pres">
      <dgm:prSet presAssocID="{A8BC8E6F-F70A-4605-9E44-EBAF8AE24D53}" presName="hierChild2" presStyleCnt="0"/>
      <dgm:spPr/>
    </dgm:pt>
    <dgm:pt modelId="{437AA614-3EFE-486A-B76D-149460121C4F}" type="pres">
      <dgm:prSet presAssocID="{C223BD7C-8E53-43A0-89BA-22AFD9B9E8C6}" presName="Name35" presStyleLbl="parChTrans1D2" presStyleIdx="0" presStyleCnt="2"/>
      <dgm:spPr/>
      <dgm:t>
        <a:bodyPr/>
        <a:lstStyle/>
        <a:p>
          <a:endParaRPr lang="en-US"/>
        </a:p>
      </dgm:t>
    </dgm:pt>
    <dgm:pt modelId="{0C4983D4-1891-464E-839F-00A00B55A27F}" type="pres">
      <dgm:prSet presAssocID="{1E3552A6-F066-471D-AA4B-D8E22705FF61}" presName="hierRoot2" presStyleCnt="0">
        <dgm:presLayoutVars>
          <dgm:hierBranch/>
        </dgm:presLayoutVars>
      </dgm:prSet>
      <dgm:spPr/>
    </dgm:pt>
    <dgm:pt modelId="{5751289B-EB05-4BCC-81B4-4325F6F0AC92}" type="pres">
      <dgm:prSet presAssocID="{1E3552A6-F066-471D-AA4B-D8E22705FF61}" presName="rootComposite" presStyleCnt="0"/>
      <dgm:spPr/>
    </dgm:pt>
    <dgm:pt modelId="{CEFA7A15-6308-49F2-A3C1-7EF5DF7AD275}" type="pres">
      <dgm:prSet presAssocID="{1E3552A6-F066-471D-AA4B-D8E22705FF61}" presName="rootText" presStyleLbl="node2" presStyleIdx="0" presStyleCnt="2" custScaleX="1239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52E0A4-78DF-4232-86D0-4ED8FF02E65F}" type="pres">
      <dgm:prSet presAssocID="{1E3552A6-F066-471D-AA4B-D8E22705FF61}" presName="rootConnector" presStyleLbl="node2" presStyleIdx="0" presStyleCnt="2"/>
      <dgm:spPr/>
      <dgm:t>
        <a:bodyPr/>
        <a:lstStyle/>
        <a:p>
          <a:endParaRPr lang="en-US"/>
        </a:p>
      </dgm:t>
    </dgm:pt>
    <dgm:pt modelId="{9E78F859-9BD2-4718-93D3-CC36C1C39593}" type="pres">
      <dgm:prSet presAssocID="{1E3552A6-F066-471D-AA4B-D8E22705FF61}" presName="hierChild4" presStyleCnt="0"/>
      <dgm:spPr/>
    </dgm:pt>
    <dgm:pt modelId="{E1F4BC4F-62CE-4608-A923-63754A8A8E1D}" type="pres">
      <dgm:prSet presAssocID="{B971E6D0-3F3C-4089-A38C-058D1C517A4C}" presName="Name35" presStyleLbl="parChTrans1D3" presStyleIdx="0" presStyleCnt="4"/>
      <dgm:spPr/>
      <dgm:t>
        <a:bodyPr/>
        <a:lstStyle/>
        <a:p>
          <a:endParaRPr lang="en-US"/>
        </a:p>
      </dgm:t>
    </dgm:pt>
    <dgm:pt modelId="{BEBE2C74-B0EB-4DF9-9BEC-B6C3796AF052}" type="pres">
      <dgm:prSet presAssocID="{DDE62E67-8D7E-4017-AADC-E90118EF1823}" presName="hierRoot2" presStyleCnt="0">
        <dgm:presLayoutVars>
          <dgm:hierBranch val="r"/>
        </dgm:presLayoutVars>
      </dgm:prSet>
      <dgm:spPr/>
    </dgm:pt>
    <dgm:pt modelId="{0E7311C6-744B-4E27-ACAB-2BA34838DBD5}" type="pres">
      <dgm:prSet presAssocID="{DDE62E67-8D7E-4017-AADC-E90118EF1823}" presName="rootComposite" presStyleCnt="0"/>
      <dgm:spPr/>
    </dgm:pt>
    <dgm:pt modelId="{8EEE2FFB-98B9-4E17-93A2-D05ED43C15B9}" type="pres">
      <dgm:prSet presAssocID="{DDE62E67-8D7E-4017-AADC-E90118EF1823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EEBB6-3019-420E-8343-65F9A3F4885C}" type="pres">
      <dgm:prSet presAssocID="{DDE62E67-8D7E-4017-AADC-E90118EF1823}" presName="rootConnector" presStyleLbl="node3" presStyleIdx="0" presStyleCnt="4"/>
      <dgm:spPr/>
      <dgm:t>
        <a:bodyPr/>
        <a:lstStyle/>
        <a:p>
          <a:endParaRPr lang="en-US"/>
        </a:p>
      </dgm:t>
    </dgm:pt>
    <dgm:pt modelId="{8953888F-40ED-470B-A27B-2548148D8E97}" type="pres">
      <dgm:prSet presAssocID="{DDE62E67-8D7E-4017-AADC-E90118EF1823}" presName="hierChild4" presStyleCnt="0"/>
      <dgm:spPr/>
    </dgm:pt>
    <dgm:pt modelId="{24FC040B-80EB-4B56-9D6C-C215C5EBB976}" type="pres">
      <dgm:prSet presAssocID="{DDE62E67-8D7E-4017-AADC-E90118EF1823}" presName="hierChild5" presStyleCnt="0"/>
      <dgm:spPr/>
    </dgm:pt>
    <dgm:pt modelId="{8C4BF7F4-D9DD-49B0-884F-8A721656E95C}" type="pres">
      <dgm:prSet presAssocID="{61C52921-EFCE-49F2-8561-47ED37AE6BCF}" presName="Name35" presStyleLbl="parChTrans1D3" presStyleIdx="1" presStyleCnt="4"/>
      <dgm:spPr/>
      <dgm:t>
        <a:bodyPr/>
        <a:lstStyle/>
        <a:p>
          <a:endParaRPr lang="en-US"/>
        </a:p>
      </dgm:t>
    </dgm:pt>
    <dgm:pt modelId="{FF9A63CD-D005-4A93-9F0F-3CEEF5869113}" type="pres">
      <dgm:prSet presAssocID="{0625A6F0-E97D-47D3-B911-193708594761}" presName="hierRoot2" presStyleCnt="0">
        <dgm:presLayoutVars>
          <dgm:hierBranch/>
        </dgm:presLayoutVars>
      </dgm:prSet>
      <dgm:spPr/>
    </dgm:pt>
    <dgm:pt modelId="{9A1E8643-6AA4-44F3-8F28-362448369480}" type="pres">
      <dgm:prSet presAssocID="{0625A6F0-E97D-47D3-B911-193708594761}" presName="rootComposite" presStyleCnt="0"/>
      <dgm:spPr/>
    </dgm:pt>
    <dgm:pt modelId="{8F27871E-A775-42D2-807B-BAB2080482FB}" type="pres">
      <dgm:prSet presAssocID="{0625A6F0-E97D-47D3-B911-193708594761}" presName="rootText" presStyleLbl="node3" presStyleIdx="1" presStyleCnt="4" custScaleX="1284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F2118-EB0B-40EB-962E-866CE47E93E1}" type="pres">
      <dgm:prSet presAssocID="{0625A6F0-E97D-47D3-B911-193708594761}" presName="rootConnector" presStyleLbl="node3" presStyleIdx="1" presStyleCnt="4"/>
      <dgm:spPr/>
      <dgm:t>
        <a:bodyPr/>
        <a:lstStyle/>
        <a:p>
          <a:endParaRPr lang="en-US"/>
        </a:p>
      </dgm:t>
    </dgm:pt>
    <dgm:pt modelId="{79519FE6-5362-4E1D-99D4-C06D03ED3449}" type="pres">
      <dgm:prSet presAssocID="{0625A6F0-E97D-47D3-B911-193708594761}" presName="hierChild4" presStyleCnt="0"/>
      <dgm:spPr/>
    </dgm:pt>
    <dgm:pt modelId="{62A3661F-26A1-459B-B2BB-7642EE7AB780}" type="pres">
      <dgm:prSet presAssocID="{AE403795-4C99-4E94-BF5F-9E125A7FC016}" presName="Name35" presStyleLbl="parChTrans1D4" presStyleIdx="0" presStyleCnt="4"/>
      <dgm:spPr/>
      <dgm:t>
        <a:bodyPr/>
        <a:lstStyle/>
        <a:p>
          <a:endParaRPr lang="en-US"/>
        </a:p>
      </dgm:t>
    </dgm:pt>
    <dgm:pt modelId="{865422E7-813F-4227-AEB3-B85E66B5CCFE}" type="pres">
      <dgm:prSet presAssocID="{FCD163BC-0C1A-4C5D-82ED-F5341E1A5A96}" presName="hierRoot2" presStyleCnt="0">
        <dgm:presLayoutVars>
          <dgm:hierBranch val="hang"/>
        </dgm:presLayoutVars>
      </dgm:prSet>
      <dgm:spPr/>
    </dgm:pt>
    <dgm:pt modelId="{0F5D6C7C-9BD3-47CD-B74E-9FEAE93DD56D}" type="pres">
      <dgm:prSet presAssocID="{FCD163BC-0C1A-4C5D-82ED-F5341E1A5A96}" presName="rootComposite" presStyleCnt="0"/>
      <dgm:spPr/>
    </dgm:pt>
    <dgm:pt modelId="{B42B0F20-3591-4EA8-8194-910CF81AC381}" type="pres">
      <dgm:prSet presAssocID="{FCD163BC-0C1A-4C5D-82ED-F5341E1A5A96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DE1D29-B277-454F-AFEA-6CEC349FB92F}" type="pres">
      <dgm:prSet presAssocID="{FCD163BC-0C1A-4C5D-82ED-F5341E1A5A96}" presName="rootConnector" presStyleLbl="node4" presStyleIdx="0" presStyleCnt="4"/>
      <dgm:spPr/>
      <dgm:t>
        <a:bodyPr/>
        <a:lstStyle/>
        <a:p>
          <a:endParaRPr lang="en-US"/>
        </a:p>
      </dgm:t>
    </dgm:pt>
    <dgm:pt modelId="{2781C887-7A7A-4065-8444-A4A304985E25}" type="pres">
      <dgm:prSet presAssocID="{FCD163BC-0C1A-4C5D-82ED-F5341E1A5A96}" presName="hierChild4" presStyleCnt="0"/>
      <dgm:spPr/>
    </dgm:pt>
    <dgm:pt modelId="{5C66870E-B23C-4916-A2F1-414158D67ABC}" type="pres">
      <dgm:prSet presAssocID="{FCD163BC-0C1A-4C5D-82ED-F5341E1A5A96}" presName="hierChild5" presStyleCnt="0"/>
      <dgm:spPr/>
    </dgm:pt>
    <dgm:pt modelId="{6D2E99B9-F77B-461E-937D-9A23D9A30EEA}" type="pres">
      <dgm:prSet presAssocID="{F033375C-077B-4D04-B7E2-4C92DE0ECDAF}" presName="Name35" presStyleLbl="parChTrans1D4" presStyleIdx="1" presStyleCnt="4"/>
      <dgm:spPr/>
      <dgm:t>
        <a:bodyPr/>
        <a:lstStyle/>
        <a:p>
          <a:endParaRPr lang="en-US"/>
        </a:p>
      </dgm:t>
    </dgm:pt>
    <dgm:pt modelId="{1A27E38C-4C71-4CBC-9B34-1ABFF1AF46D5}" type="pres">
      <dgm:prSet presAssocID="{4DA5E1E2-AF24-40FE-AD7E-4EBA69D13308}" presName="hierRoot2" presStyleCnt="0">
        <dgm:presLayoutVars>
          <dgm:hierBranch val="hang"/>
        </dgm:presLayoutVars>
      </dgm:prSet>
      <dgm:spPr/>
    </dgm:pt>
    <dgm:pt modelId="{C7145F17-806C-45C7-8A9C-DDA7C298DD36}" type="pres">
      <dgm:prSet presAssocID="{4DA5E1E2-AF24-40FE-AD7E-4EBA69D13308}" presName="rootComposite" presStyleCnt="0"/>
      <dgm:spPr/>
    </dgm:pt>
    <dgm:pt modelId="{30C7CF4D-8D71-4688-A362-848508236E9F}" type="pres">
      <dgm:prSet presAssocID="{4DA5E1E2-AF24-40FE-AD7E-4EBA69D13308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92B628-1A9F-437E-930A-667D75E971C3}" type="pres">
      <dgm:prSet presAssocID="{4DA5E1E2-AF24-40FE-AD7E-4EBA69D13308}" presName="rootConnector" presStyleLbl="node4" presStyleIdx="1" presStyleCnt="4"/>
      <dgm:spPr/>
      <dgm:t>
        <a:bodyPr/>
        <a:lstStyle/>
        <a:p>
          <a:endParaRPr lang="en-US"/>
        </a:p>
      </dgm:t>
    </dgm:pt>
    <dgm:pt modelId="{47A3A322-D10B-4DF5-AE7E-E24D8DEB6AC7}" type="pres">
      <dgm:prSet presAssocID="{4DA5E1E2-AF24-40FE-AD7E-4EBA69D13308}" presName="hierChild4" presStyleCnt="0"/>
      <dgm:spPr/>
    </dgm:pt>
    <dgm:pt modelId="{7251C412-947A-4E82-A2D0-35BBF1DCE023}" type="pres">
      <dgm:prSet presAssocID="{4DA5E1E2-AF24-40FE-AD7E-4EBA69D13308}" presName="hierChild5" presStyleCnt="0"/>
      <dgm:spPr/>
    </dgm:pt>
    <dgm:pt modelId="{05732E90-C646-40C1-80CC-5C3BCA01F348}" type="pres">
      <dgm:prSet presAssocID="{8A01F050-0C2C-476C-9B60-531B215CDF4F}" presName="Name35" presStyleLbl="parChTrans1D4" presStyleIdx="2" presStyleCnt="4"/>
      <dgm:spPr/>
      <dgm:t>
        <a:bodyPr/>
        <a:lstStyle/>
        <a:p>
          <a:endParaRPr lang="en-US"/>
        </a:p>
      </dgm:t>
    </dgm:pt>
    <dgm:pt modelId="{68FE2BF8-8B00-4E88-A850-609D54E91AC9}" type="pres">
      <dgm:prSet presAssocID="{BE60CA7C-E768-456E-A85C-B50B5090D5A8}" presName="hierRoot2" presStyleCnt="0">
        <dgm:presLayoutVars>
          <dgm:hierBranch val="hang"/>
        </dgm:presLayoutVars>
      </dgm:prSet>
      <dgm:spPr/>
    </dgm:pt>
    <dgm:pt modelId="{CB8D0E33-C22C-48E6-AD6D-6B45983EDCB3}" type="pres">
      <dgm:prSet presAssocID="{BE60CA7C-E768-456E-A85C-B50B5090D5A8}" presName="rootComposite" presStyleCnt="0"/>
      <dgm:spPr/>
    </dgm:pt>
    <dgm:pt modelId="{B8B94DCE-DDE8-4962-A378-6B80AB6F7B4F}" type="pres">
      <dgm:prSet presAssocID="{BE60CA7C-E768-456E-A85C-B50B5090D5A8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9F5718-C9F5-4823-844E-B2B0D5D2ED9B}" type="pres">
      <dgm:prSet presAssocID="{BE60CA7C-E768-456E-A85C-B50B5090D5A8}" presName="rootConnector" presStyleLbl="node4" presStyleIdx="2" presStyleCnt="4"/>
      <dgm:spPr/>
      <dgm:t>
        <a:bodyPr/>
        <a:lstStyle/>
        <a:p>
          <a:endParaRPr lang="en-US"/>
        </a:p>
      </dgm:t>
    </dgm:pt>
    <dgm:pt modelId="{82CE698C-916D-419B-BD23-80A380FA39F5}" type="pres">
      <dgm:prSet presAssocID="{BE60CA7C-E768-456E-A85C-B50B5090D5A8}" presName="hierChild4" presStyleCnt="0"/>
      <dgm:spPr/>
    </dgm:pt>
    <dgm:pt modelId="{C0DA28A3-63D5-422E-891B-41F351275102}" type="pres">
      <dgm:prSet presAssocID="{BE60CA7C-E768-456E-A85C-B50B5090D5A8}" presName="hierChild5" presStyleCnt="0"/>
      <dgm:spPr/>
    </dgm:pt>
    <dgm:pt modelId="{CCD5E1FB-EFA5-4D31-9295-F56C9CD8110C}" type="pres">
      <dgm:prSet presAssocID="{F40A1D60-5622-4520-9984-400511D87EA3}" presName="Name35" presStyleLbl="parChTrans1D4" presStyleIdx="3" presStyleCnt="4"/>
      <dgm:spPr/>
      <dgm:t>
        <a:bodyPr/>
        <a:lstStyle/>
        <a:p>
          <a:endParaRPr lang="en-US"/>
        </a:p>
      </dgm:t>
    </dgm:pt>
    <dgm:pt modelId="{DAED0597-99F8-4E5C-9281-9B6D2E222654}" type="pres">
      <dgm:prSet presAssocID="{819FB523-C8CE-470E-9D2A-582C9E7F153E}" presName="hierRoot2" presStyleCnt="0">
        <dgm:presLayoutVars>
          <dgm:hierBranch val="hang"/>
        </dgm:presLayoutVars>
      </dgm:prSet>
      <dgm:spPr/>
    </dgm:pt>
    <dgm:pt modelId="{5DEBF127-566A-41B3-BE1E-FDE3353E8927}" type="pres">
      <dgm:prSet presAssocID="{819FB523-C8CE-470E-9D2A-582C9E7F153E}" presName="rootComposite" presStyleCnt="0"/>
      <dgm:spPr/>
    </dgm:pt>
    <dgm:pt modelId="{0A28DE19-852A-4D68-B0BD-B76D427880EE}" type="pres">
      <dgm:prSet presAssocID="{819FB523-C8CE-470E-9D2A-582C9E7F153E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7111D1-0D1C-49E0-9C6B-20EE97FDA5E3}" type="pres">
      <dgm:prSet presAssocID="{819FB523-C8CE-470E-9D2A-582C9E7F153E}" presName="rootConnector" presStyleLbl="node4" presStyleIdx="3" presStyleCnt="4"/>
      <dgm:spPr/>
      <dgm:t>
        <a:bodyPr/>
        <a:lstStyle/>
        <a:p>
          <a:endParaRPr lang="en-US"/>
        </a:p>
      </dgm:t>
    </dgm:pt>
    <dgm:pt modelId="{7BD8BC71-4F60-4DE8-AF61-B0109591B841}" type="pres">
      <dgm:prSet presAssocID="{819FB523-C8CE-470E-9D2A-582C9E7F153E}" presName="hierChild4" presStyleCnt="0"/>
      <dgm:spPr/>
    </dgm:pt>
    <dgm:pt modelId="{D4BAF558-2CA0-4D3C-BC8E-D2088732E1D7}" type="pres">
      <dgm:prSet presAssocID="{819FB523-C8CE-470E-9D2A-582C9E7F153E}" presName="hierChild5" presStyleCnt="0"/>
      <dgm:spPr/>
    </dgm:pt>
    <dgm:pt modelId="{F495F843-D346-4FF2-BA8D-A401F059867F}" type="pres">
      <dgm:prSet presAssocID="{0625A6F0-E97D-47D3-B911-193708594761}" presName="hierChild5" presStyleCnt="0"/>
      <dgm:spPr/>
    </dgm:pt>
    <dgm:pt modelId="{9A606043-4B27-41BE-9687-BB71CC043EBA}" type="pres">
      <dgm:prSet presAssocID="{10A55A3A-8067-4B48-98E5-A31312DB9B83}" presName="Name35" presStyleLbl="parChTrans1D3" presStyleIdx="2" presStyleCnt="4"/>
      <dgm:spPr/>
      <dgm:t>
        <a:bodyPr/>
        <a:lstStyle/>
        <a:p>
          <a:endParaRPr lang="en-US"/>
        </a:p>
      </dgm:t>
    </dgm:pt>
    <dgm:pt modelId="{F5A8A5E2-2959-40E6-8169-AE2A9AA1A68D}" type="pres">
      <dgm:prSet presAssocID="{E037B7A8-0A8E-43B6-8A2C-C1844082FB19}" presName="hierRoot2" presStyleCnt="0">
        <dgm:presLayoutVars>
          <dgm:hierBranch val="r"/>
        </dgm:presLayoutVars>
      </dgm:prSet>
      <dgm:spPr/>
    </dgm:pt>
    <dgm:pt modelId="{C3C178A1-E22A-4249-AE36-7142E41D2227}" type="pres">
      <dgm:prSet presAssocID="{E037B7A8-0A8E-43B6-8A2C-C1844082FB19}" presName="rootComposite" presStyleCnt="0"/>
      <dgm:spPr/>
    </dgm:pt>
    <dgm:pt modelId="{D3F2F2D5-5F6B-438B-B729-D20BCFF940A8}" type="pres">
      <dgm:prSet presAssocID="{E037B7A8-0A8E-43B6-8A2C-C1844082FB19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DA065B-C0D1-4D31-B6CF-F621EAEDA138}" type="pres">
      <dgm:prSet presAssocID="{E037B7A8-0A8E-43B6-8A2C-C1844082FB19}" presName="rootConnector" presStyleLbl="node3" presStyleIdx="2" presStyleCnt="4"/>
      <dgm:spPr/>
      <dgm:t>
        <a:bodyPr/>
        <a:lstStyle/>
        <a:p>
          <a:endParaRPr lang="en-US"/>
        </a:p>
      </dgm:t>
    </dgm:pt>
    <dgm:pt modelId="{055E1EB0-1039-4FD7-96BE-3ABC039488DB}" type="pres">
      <dgm:prSet presAssocID="{E037B7A8-0A8E-43B6-8A2C-C1844082FB19}" presName="hierChild4" presStyleCnt="0"/>
      <dgm:spPr/>
    </dgm:pt>
    <dgm:pt modelId="{C4F33D88-8BD7-49E5-810A-C68F9F8D7169}" type="pres">
      <dgm:prSet presAssocID="{E037B7A8-0A8E-43B6-8A2C-C1844082FB19}" presName="hierChild5" presStyleCnt="0"/>
      <dgm:spPr/>
    </dgm:pt>
    <dgm:pt modelId="{6E74C31A-A9AC-4DDC-812D-F0351FDA040C}" type="pres">
      <dgm:prSet presAssocID="{E6148FE2-EA64-4599-8E1F-10FEEC4E25DA}" presName="Name35" presStyleLbl="parChTrans1D3" presStyleIdx="3" presStyleCnt="4"/>
      <dgm:spPr/>
      <dgm:t>
        <a:bodyPr/>
        <a:lstStyle/>
        <a:p>
          <a:endParaRPr lang="en-US"/>
        </a:p>
      </dgm:t>
    </dgm:pt>
    <dgm:pt modelId="{23584873-8977-43FB-8A1C-9A22EF896B5F}" type="pres">
      <dgm:prSet presAssocID="{7C144A5C-B369-418D-836E-BB69F3E77EC2}" presName="hierRoot2" presStyleCnt="0">
        <dgm:presLayoutVars>
          <dgm:hierBranch val="r"/>
        </dgm:presLayoutVars>
      </dgm:prSet>
      <dgm:spPr/>
    </dgm:pt>
    <dgm:pt modelId="{5D391F2C-071E-43B7-8BC9-7FC98A2E2B27}" type="pres">
      <dgm:prSet presAssocID="{7C144A5C-B369-418D-836E-BB69F3E77EC2}" presName="rootComposite" presStyleCnt="0"/>
      <dgm:spPr/>
    </dgm:pt>
    <dgm:pt modelId="{7FF5BF37-FA3F-4BCB-9D33-89BA92C192E8}" type="pres">
      <dgm:prSet presAssocID="{7C144A5C-B369-418D-836E-BB69F3E77EC2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103309-2429-47D7-B268-3D5F8C42A269}" type="pres">
      <dgm:prSet presAssocID="{7C144A5C-B369-418D-836E-BB69F3E77EC2}" presName="rootConnector" presStyleLbl="node3" presStyleIdx="3" presStyleCnt="4"/>
      <dgm:spPr/>
      <dgm:t>
        <a:bodyPr/>
        <a:lstStyle/>
        <a:p>
          <a:endParaRPr lang="en-US"/>
        </a:p>
      </dgm:t>
    </dgm:pt>
    <dgm:pt modelId="{62E48507-6C6A-4DB7-BFFF-67343D52A24A}" type="pres">
      <dgm:prSet presAssocID="{7C144A5C-B369-418D-836E-BB69F3E77EC2}" presName="hierChild4" presStyleCnt="0"/>
      <dgm:spPr/>
    </dgm:pt>
    <dgm:pt modelId="{3E359519-059B-4A11-9251-37443D106C32}" type="pres">
      <dgm:prSet presAssocID="{7C144A5C-B369-418D-836E-BB69F3E77EC2}" presName="hierChild5" presStyleCnt="0"/>
      <dgm:spPr/>
    </dgm:pt>
    <dgm:pt modelId="{A7D85B4E-DE6E-4E9E-9824-F647249E5863}" type="pres">
      <dgm:prSet presAssocID="{1E3552A6-F066-471D-AA4B-D8E22705FF61}" presName="hierChild5" presStyleCnt="0"/>
      <dgm:spPr/>
    </dgm:pt>
    <dgm:pt modelId="{A48864A8-EB1F-4B17-BC9A-EC0AD8284D94}" type="pres">
      <dgm:prSet presAssocID="{BA24060F-E9DE-41B5-B5CA-460329FC9B01}" presName="Name35" presStyleLbl="parChTrans1D2" presStyleIdx="1" presStyleCnt="2"/>
      <dgm:spPr/>
      <dgm:t>
        <a:bodyPr/>
        <a:lstStyle/>
        <a:p>
          <a:endParaRPr lang="en-US"/>
        </a:p>
      </dgm:t>
    </dgm:pt>
    <dgm:pt modelId="{F06312E1-0529-4F14-819E-687215EF3191}" type="pres">
      <dgm:prSet presAssocID="{5ED0AE77-79E2-46E2-85A5-6C43051420E5}" presName="hierRoot2" presStyleCnt="0">
        <dgm:presLayoutVars>
          <dgm:hierBranch/>
        </dgm:presLayoutVars>
      </dgm:prSet>
      <dgm:spPr/>
    </dgm:pt>
    <dgm:pt modelId="{B33EE9C3-24FA-454A-8780-B177ED6AED19}" type="pres">
      <dgm:prSet presAssocID="{5ED0AE77-79E2-46E2-85A5-6C43051420E5}" presName="rootComposite" presStyleCnt="0"/>
      <dgm:spPr/>
    </dgm:pt>
    <dgm:pt modelId="{4AB4D7C7-3250-4F3B-B083-1E7FA87C0FF2}" type="pres">
      <dgm:prSet presAssocID="{5ED0AE77-79E2-46E2-85A5-6C43051420E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6A9F41-4459-4509-8AAF-8C9D6CAF933C}" type="pres">
      <dgm:prSet presAssocID="{5ED0AE77-79E2-46E2-85A5-6C43051420E5}" presName="rootConnector" presStyleLbl="node2" presStyleIdx="1" presStyleCnt="2"/>
      <dgm:spPr/>
      <dgm:t>
        <a:bodyPr/>
        <a:lstStyle/>
        <a:p>
          <a:endParaRPr lang="en-US"/>
        </a:p>
      </dgm:t>
    </dgm:pt>
    <dgm:pt modelId="{5D3B0F8A-810D-49CE-8609-8FA5555956E1}" type="pres">
      <dgm:prSet presAssocID="{5ED0AE77-79E2-46E2-85A5-6C43051420E5}" presName="hierChild4" presStyleCnt="0"/>
      <dgm:spPr/>
    </dgm:pt>
    <dgm:pt modelId="{2141DBDC-EA57-41F0-AB76-D274DE504878}" type="pres">
      <dgm:prSet presAssocID="{5ED0AE77-79E2-46E2-85A5-6C43051420E5}" presName="hierChild5" presStyleCnt="0"/>
      <dgm:spPr/>
    </dgm:pt>
    <dgm:pt modelId="{8EE3095D-12F7-493F-9D8F-442FD8C0A184}" type="pres">
      <dgm:prSet presAssocID="{A8BC8E6F-F70A-4605-9E44-EBAF8AE24D53}" presName="hierChild3" presStyleCnt="0"/>
      <dgm:spPr/>
    </dgm:pt>
  </dgm:ptLst>
  <dgm:cxnLst>
    <dgm:cxn modelId="{355DAA8D-AC6F-4CAB-B8AF-7DC47321BE74}" type="presOf" srcId="{1E3552A6-F066-471D-AA4B-D8E22705FF61}" destId="{CEFA7A15-6308-49F2-A3C1-7EF5DF7AD275}" srcOrd="0" destOrd="0" presId="urn:microsoft.com/office/officeart/2005/8/layout/orgChart1"/>
    <dgm:cxn modelId="{E37AF50B-80FD-4714-A10A-629021D64BC8}" srcId="{1E3552A6-F066-471D-AA4B-D8E22705FF61}" destId="{DDE62E67-8D7E-4017-AADC-E90118EF1823}" srcOrd="0" destOrd="0" parTransId="{B971E6D0-3F3C-4089-A38C-058D1C517A4C}" sibTransId="{00285C9B-44FA-40E3-9808-402434E37403}"/>
    <dgm:cxn modelId="{F2E5726F-C525-4310-9AA5-B7A2BBF422D3}" type="presOf" srcId="{C223BD7C-8E53-43A0-89BA-22AFD9B9E8C6}" destId="{437AA614-3EFE-486A-B76D-149460121C4F}" srcOrd="0" destOrd="0" presId="urn:microsoft.com/office/officeart/2005/8/layout/orgChart1"/>
    <dgm:cxn modelId="{DFA6D6BD-E6E5-4953-8AB9-8483440B76C7}" type="presOf" srcId="{BE60CA7C-E768-456E-A85C-B50B5090D5A8}" destId="{2B9F5718-C9F5-4823-844E-B2B0D5D2ED9B}" srcOrd="1" destOrd="0" presId="urn:microsoft.com/office/officeart/2005/8/layout/orgChart1"/>
    <dgm:cxn modelId="{8140027E-9EBC-47AD-8869-7FF90255EA76}" type="presOf" srcId="{E6148FE2-EA64-4599-8E1F-10FEEC4E25DA}" destId="{6E74C31A-A9AC-4DDC-812D-F0351FDA040C}" srcOrd="0" destOrd="0" presId="urn:microsoft.com/office/officeart/2005/8/layout/orgChart1"/>
    <dgm:cxn modelId="{2291276C-555E-46E8-A88A-CE6FBAE3255A}" type="presOf" srcId="{F033375C-077B-4D04-B7E2-4C92DE0ECDAF}" destId="{6D2E99B9-F77B-461E-937D-9A23D9A30EEA}" srcOrd="0" destOrd="0" presId="urn:microsoft.com/office/officeart/2005/8/layout/orgChart1"/>
    <dgm:cxn modelId="{8D274283-A018-4347-8B58-055C836E4992}" type="presOf" srcId="{E037B7A8-0A8E-43B6-8A2C-C1844082FB19}" destId="{2EDA065B-C0D1-4D31-B6CF-F621EAEDA138}" srcOrd="1" destOrd="0" presId="urn:microsoft.com/office/officeart/2005/8/layout/orgChart1"/>
    <dgm:cxn modelId="{BC9F432A-2712-4490-8C59-5B5159F62EC9}" srcId="{A8BC8E6F-F70A-4605-9E44-EBAF8AE24D53}" destId="{5ED0AE77-79E2-46E2-85A5-6C43051420E5}" srcOrd="1" destOrd="0" parTransId="{BA24060F-E9DE-41B5-B5CA-460329FC9B01}" sibTransId="{22949150-A5B5-4868-8324-606FCD23B147}"/>
    <dgm:cxn modelId="{9BB67004-5ECC-4F1A-BB50-92473C2518DC}" type="presOf" srcId="{4DA5E1E2-AF24-40FE-AD7E-4EBA69D13308}" destId="{1092B628-1A9F-437E-930A-667D75E971C3}" srcOrd="1" destOrd="0" presId="urn:microsoft.com/office/officeart/2005/8/layout/orgChart1"/>
    <dgm:cxn modelId="{639D7228-A567-41F0-A32A-0CF53BF59C87}" type="presOf" srcId="{BE60CA7C-E768-456E-A85C-B50B5090D5A8}" destId="{B8B94DCE-DDE8-4962-A378-6B80AB6F7B4F}" srcOrd="0" destOrd="0" presId="urn:microsoft.com/office/officeart/2005/8/layout/orgChart1"/>
    <dgm:cxn modelId="{6E8E90D1-4F10-4AD4-8174-52191F84B3D4}" type="presOf" srcId="{0625A6F0-E97D-47D3-B911-193708594761}" destId="{8F27871E-A775-42D2-807B-BAB2080482FB}" srcOrd="0" destOrd="0" presId="urn:microsoft.com/office/officeart/2005/8/layout/orgChart1"/>
    <dgm:cxn modelId="{8E90D6BB-3019-4C8F-890B-58DEB9387612}" type="presOf" srcId="{8A01F050-0C2C-476C-9B60-531B215CDF4F}" destId="{05732E90-C646-40C1-80CC-5C3BCA01F348}" srcOrd="0" destOrd="0" presId="urn:microsoft.com/office/officeart/2005/8/layout/orgChart1"/>
    <dgm:cxn modelId="{18821AA7-C08A-4301-B50A-F5063DF1EABA}" srcId="{1E3552A6-F066-471D-AA4B-D8E22705FF61}" destId="{0625A6F0-E97D-47D3-B911-193708594761}" srcOrd="1" destOrd="0" parTransId="{61C52921-EFCE-49F2-8561-47ED37AE6BCF}" sibTransId="{64050978-AB83-4EF7-A6DA-580807A07128}"/>
    <dgm:cxn modelId="{905CCE91-C120-4D55-8A7A-9215C8E19721}" srcId="{0625A6F0-E97D-47D3-B911-193708594761}" destId="{819FB523-C8CE-470E-9D2A-582C9E7F153E}" srcOrd="3" destOrd="0" parTransId="{F40A1D60-5622-4520-9984-400511D87EA3}" sibTransId="{98BD5E99-2BDC-4EBA-B7D6-82D5553D22F6}"/>
    <dgm:cxn modelId="{E27D556B-BAC0-46C8-A358-5BB1C9B7C9CB}" type="presOf" srcId="{4DA5E1E2-AF24-40FE-AD7E-4EBA69D13308}" destId="{30C7CF4D-8D71-4688-A362-848508236E9F}" srcOrd="0" destOrd="0" presId="urn:microsoft.com/office/officeart/2005/8/layout/orgChart1"/>
    <dgm:cxn modelId="{1F2C9CCA-886D-43C6-816B-251120D88E4F}" type="presOf" srcId="{FCD163BC-0C1A-4C5D-82ED-F5341E1A5A96}" destId="{B42B0F20-3591-4EA8-8194-910CF81AC381}" srcOrd="0" destOrd="0" presId="urn:microsoft.com/office/officeart/2005/8/layout/orgChart1"/>
    <dgm:cxn modelId="{12A9876B-6F76-4F36-94F9-415AF271515A}" srcId="{1E3552A6-F066-471D-AA4B-D8E22705FF61}" destId="{E037B7A8-0A8E-43B6-8A2C-C1844082FB19}" srcOrd="2" destOrd="0" parTransId="{10A55A3A-8067-4B48-98E5-A31312DB9B83}" sibTransId="{09192B83-981F-447A-9CF0-2F2E3C99AE44}"/>
    <dgm:cxn modelId="{F174189B-DBE6-4E8A-A2FA-1C0FF694E771}" type="presOf" srcId="{0625A6F0-E97D-47D3-B911-193708594761}" destId="{1DFF2118-EB0B-40EB-962E-866CE47E93E1}" srcOrd="1" destOrd="0" presId="urn:microsoft.com/office/officeart/2005/8/layout/orgChart1"/>
    <dgm:cxn modelId="{24AD4158-205C-485D-B37F-BD9FCD2C980B}" srcId="{1E3552A6-F066-471D-AA4B-D8E22705FF61}" destId="{7C144A5C-B369-418D-836E-BB69F3E77EC2}" srcOrd="3" destOrd="0" parTransId="{E6148FE2-EA64-4599-8E1F-10FEEC4E25DA}" sibTransId="{55E12C06-2833-4965-A4D3-DA621CBF0710}"/>
    <dgm:cxn modelId="{2EE47B36-AEAC-4AA1-BD7C-19DEAC151D08}" type="presOf" srcId="{AE403795-4C99-4E94-BF5F-9E125A7FC016}" destId="{62A3661F-26A1-459B-B2BB-7642EE7AB780}" srcOrd="0" destOrd="0" presId="urn:microsoft.com/office/officeart/2005/8/layout/orgChart1"/>
    <dgm:cxn modelId="{39259B28-002A-4BF9-818B-D9FF17ACE425}" type="presOf" srcId="{F40A1D60-5622-4520-9984-400511D87EA3}" destId="{CCD5E1FB-EFA5-4D31-9295-F56C9CD8110C}" srcOrd="0" destOrd="0" presId="urn:microsoft.com/office/officeart/2005/8/layout/orgChart1"/>
    <dgm:cxn modelId="{F18CD250-5769-4345-A3E8-3208490EF2CF}" type="presOf" srcId="{A8BC8E6F-F70A-4605-9E44-EBAF8AE24D53}" destId="{1F8121E9-FF25-4FD5-BE28-C6D99B3B78B1}" srcOrd="0" destOrd="0" presId="urn:microsoft.com/office/officeart/2005/8/layout/orgChart1"/>
    <dgm:cxn modelId="{9A510F09-F632-4D69-B4BB-A2EB3313A36C}" srcId="{CD0C95B8-BF3B-466A-B839-2C41A0ACF7EC}" destId="{A8BC8E6F-F70A-4605-9E44-EBAF8AE24D53}" srcOrd="0" destOrd="0" parTransId="{8FA1D3F3-7482-449B-AF03-00B3E08C1007}" sibTransId="{EF60485E-7554-42EB-ADAA-621ED67089B5}"/>
    <dgm:cxn modelId="{0A7B9ECA-601D-4073-8B68-F66F7731F4E4}" type="presOf" srcId="{CD0C95B8-BF3B-466A-B839-2C41A0ACF7EC}" destId="{7331CE06-0C66-4CD1-BD9E-8F7E05245753}" srcOrd="0" destOrd="0" presId="urn:microsoft.com/office/officeart/2005/8/layout/orgChart1"/>
    <dgm:cxn modelId="{7983A0A8-3B70-4934-8139-8809C85C4BCE}" type="presOf" srcId="{5ED0AE77-79E2-46E2-85A5-6C43051420E5}" destId="{1E6A9F41-4459-4509-8AAF-8C9D6CAF933C}" srcOrd="1" destOrd="0" presId="urn:microsoft.com/office/officeart/2005/8/layout/orgChart1"/>
    <dgm:cxn modelId="{6763F296-07E7-4B03-9711-C217C45F733E}" type="presOf" srcId="{B971E6D0-3F3C-4089-A38C-058D1C517A4C}" destId="{E1F4BC4F-62CE-4608-A923-63754A8A8E1D}" srcOrd="0" destOrd="0" presId="urn:microsoft.com/office/officeart/2005/8/layout/orgChart1"/>
    <dgm:cxn modelId="{2F5C992E-0A5F-44AB-A589-49858E19BCA3}" type="presOf" srcId="{7C144A5C-B369-418D-836E-BB69F3E77EC2}" destId="{7FF5BF37-FA3F-4BCB-9D33-89BA92C192E8}" srcOrd="0" destOrd="0" presId="urn:microsoft.com/office/officeart/2005/8/layout/orgChart1"/>
    <dgm:cxn modelId="{4D732952-45D4-4931-9519-6331490D330E}" type="presOf" srcId="{1E3552A6-F066-471D-AA4B-D8E22705FF61}" destId="{8552E0A4-78DF-4232-86D0-4ED8FF02E65F}" srcOrd="1" destOrd="0" presId="urn:microsoft.com/office/officeart/2005/8/layout/orgChart1"/>
    <dgm:cxn modelId="{C0AA7FA8-175F-4F27-A3E8-024756D1E76D}" type="presOf" srcId="{61C52921-EFCE-49F2-8561-47ED37AE6BCF}" destId="{8C4BF7F4-D9DD-49B0-884F-8A721656E95C}" srcOrd="0" destOrd="0" presId="urn:microsoft.com/office/officeart/2005/8/layout/orgChart1"/>
    <dgm:cxn modelId="{933ED61A-0B2D-49E5-BD64-03F04A5BB41B}" type="presOf" srcId="{FCD163BC-0C1A-4C5D-82ED-F5341E1A5A96}" destId="{20DE1D29-B277-454F-AFEA-6CEC349FB92F}" srcOrd="1" destOrd="0" presId="urn:microsoft.com/office/officeart/2005/8/layout/orgChart1"/>
    <dgm:cxn modelId="{D16EA1CF-FDDF-490E-9349-DDAEC0A14754}" type="presOf" srcId="{DDE62E67-8D7E-4017-AADC-E90118EF1823}" destId="{8EEE2FFB-98B9-4E17-93A2-D05ED43C15B9}" srcOrd="0" destOrd="0" presId="urn:microsoft.com/office/officeart/2005/8/layout/orgChart1"/>
    <dgm:cxn modelId="{FAB149A8-7229-4CEF-B4F7-E5C2B854D2B2}" type="presOf" srcId="{7C144A5C-B369-418D-836E-BB69F3E77EC2}" destId="{30103309-2429-47D7-B268-3D5F8C42A269}" srcOrd="1" destOrd="0" presId="urn:microsoft.com/office/officeart/2005/8/layout/orgChart1"/>
    <dgm:cxn modelId="{AAFEDECC-C20E-4B50-B6CF-CAA947B7613B}" srcId="{0625A6F0-E97D-47D3-B911-193708594761}" destId="{BE60CA7C-E768-456E-A85C-B50B5090D5A8}" srcOrd="2" destOrd="0" parTransId="{8A01F050-0C2C-476C-9B60-531B215CDF4F}" sibTransId="{503FDCF0-2C25-4E1B-965B-4426F8A45710}"/>
    <dgm:cxn modelId="{D16FC782-4C62-4B35-9D2B-4AD24854D158}" type="presOf" srcId="{819FB523-C8CE-470E-9D2A-582C9E7F153E}" destId="{4B7111D1-0D1C-49E0-9C6B-20EE97FDA5E3}" srcOrd="1" destOrd="0" presId="urn:microsoft.com/office/officeart/2005/8/layout/orgChart1"/>
    <dgm:cxn modelId="{C9440082-0EC5-417B-B0E6-AC7323DB42EC}" type="presOf" srcId="{10A55A3A-8067-4B48-98E5-A31312DB9B83}" destId="{9A606043-4B27-41BE-9687-BB71CC043EBA}" srcOrd="0" destOrd="0" presId="urn:microsoft.com/office/officeart/2005/8/layout/orgChart1"/>
    <dgm:cxn modelId="{109B0A63-F70A-425D-BCBD-201A1971D891}" srcId="{A8BC8E6F-F70A-4605-9E44-EBAF8AE24D53}" destId="{1E3552A6-F066-471D-AA4B-D8E22705FF61}" srcOrd="0" destOrd="0" parTransId="{C223BD7C-8E53-43A0-89BA-22AFD9B9E8C6}" sibTransId="{C3C3157B-C00F-40F3-8943-D22AE7532819}"/>
    <dgm:cxn modelId="{01CE245A-5E02-4698-85EC-FF732F40935E}" type="presOf" srcId="{5ED0AE77-79E2-46E2-85A5-6C43051420E5}" destId="{4AB4D7C7-3250-4F3B-B083-1E7FA87C0FF2}" srcOrd="0" destOrd="0" presId="urn:microsoft.com/office/officeart/2005/8/layout/orgChart1"/>
    <dgm:cxn modelId="{77E8AFA7-AB86-436C-AC76-C6FF2F0566AE}" type="presOf" srcId="{DDE62E67-8D7E-4017-AADC-E90118EF1823}" destId="{E5FEEBB6-3019-420E-8343-65F9A3F4885C}" srcOrd="1" destOrd="0" presId="urn:microsoft.com/office/officeart/2005/8/layout/orgChart1"/>
    <dgm:cxn modelId="{C89A354D-4FF4-4C57-9BE8-CCCD1E76F977}" type="presOf" srcId="{A8BC8E6F-F70A-4605-9E44-EBAF8AE24D53}" destId="{94F5FB27-4270-4954-B03F-70C36016DDA4}" srcOrd="1" destOrd="0" presId="urn:microsoft.com/office/officeart/2005/8/layout/orgChart1"/>
    <dgm:cxn modelId="{B0CAE8E4-0A30-4EB2-95FC-9E33FF67F091}" srcId="{0625A6F0-E97D-47D3-B911-193708594761}" destId="{FCD163BC-0C1A-4C5D-82ED-F5341E1A5A96}" srcOrd="0" destOrd="0" parTransId="{AE403795-4C99-4E94-BF5F-9E125A7FC016}" sibTransId="{AF2B33E2-231A-4BAF-A64C-E9F3707D1D96}"/>
    <dgm:cxn modelId="{E65086E3-C144-49F8-BD66-35957EA3FE96}" srcId="{0625A6F0-E97D-47D3-B911-193708594761}" destId="{4DA5E1E2-AF24-40FE-AD7E-4EBA69D13308}" srcOrd="1" destOrd="0" parTransId="{F033375C-077B-4D04-B7E2-4C92DE0ECDAF}" sibTransId="{5B4310B5-3D11-428B-BA91-8765989E513C}"/>
    <dgm:cxn modelId="{AA1A246C-B52E-4A66-9426-E8FD896B85C2}" type="presOf" srcId="{E037B7A8-0A8E-43B6-8A2C-C1844082FB19}" destId="{D3F2F2D5-5F6B-438B-B729-D20BCFF940A8}" srcOrd="0" destOrd="0" presId="urn:microsoft.com/office/officeart/2005/8/layout/orgChart1"/>
    <dgm:cxn modelId="{1CAEB175-498B-423B-AAD3-9221A7F7BB8B}" type="presOf" srcId="{BA24060F-E9DE-41B5-B5CA-460329FC9B01}" destId="{A48864A8-EB1F-4B17-BC9A-EC0AD8284D94}" srcOrd="0" destOrd="0" presId="urn:microsoft.com/office/officeart/2005/8/layout/orgChart1"/>
    <dgm:cxn modelId="{E0ECA1F3-8CFB-4D02-AC9A-F846D9C7E948}" type="presOf" srcId="{819FB523-C8CE-470E-9D2A-582C9E7F153E}" destId="{0A28DE19-852A-4D68-B0BD-B76D427880EE}" srcOrd="0" destOrd="0" presId="urn:microsoft.com/office/officeart/2005/8/layout/orgChart1"/>
    <dgm:cxn modelId="{4FE80AFE-12C6-4FD5-A4EB-1871CA9E2036}" type="presParOf" srcId="{7331CE06-0C66-4CD1-BD9E-8F7E05245753}" destId="{CB0BDD5A-9590-4036-9171-D32CEC192CC5}" srcOrd="0" destOrd="0" presId="urn:microsoft.com/office/officeart/2005/8/layout/orgChart1"/>
    <dgm:cxn modelId="{DC99D143-11C0-454D-A148-441C32CA42D7}" type="presParOf" srcId="{CB0BDD5A-9590-4036-9171-D32CEC192CC5}" destId="{8CF3A772-7978-4834-8FE1-5075EF2B97CC}" srcOrd="0" destOrd="0" presId="urn:microsoft.com/office/officeart/2005/8/layout/orgChart1"/>
    <dgm:cxn modelId="{AA3FC65E-55C4-4691-A34C-CD59AAB36F17}" type="presParOf" srcId="{8CF3A772-7978-4834-8FE1-5075EF2B97CC}" destId="{1F8121E9-FF25-4FD5-BE28-C6D99B3B78B1}" srcOrd="0" destOrd="0" presId="urn:microsoft.com/office/officeart/2005/8/layout/orgChart1"/>
    <dgm:cxn modelId="{9DAA8C30-85BD-4210-B4B5-8EE010C551C9}" type="presParOf" srcId="{8CF3A772-7978-4834-8FE1-5075EF2B97CC}" destId="{94F5FB27-4270-4954-B03F-70C36016DDA4}" srcOrd="1" destOrd="0" presId="urn:microsoft.com/office/officeart/2005/8/layout/orgChart1"/>
    <dgm:cxn modelId="{CCDBE080-8E04-4FA6-81A4-4B902F1CCB5C}" type="presParOf" srcId="{CB0BDD5A-9590-4036-9171-D32CEC192CC5}" destId="{77FACEAC-5107-4788-BF54-64E67C28C3F1}" srcOrd="1" destOrd="0" presId="urn:microsoft.com/office/officeart/2005/8/layout/orgChart1"/>
    <dgm:cxn modelId="{E02A94E8-D224-4654-842F-E2B6A0E1EA89}" type="presParOf" srcId="{77FACEAC-5107-4788-BF54-64E67C28C3F1}" destId="{437AA614-3EFE-486A-B76D-149460121C4F}" srcOrd="0" destOrd="0" presId="urn:microsoft.com/office/officeart/2005/8/layout/orgChart1"/>
    <dgm:cxn modelId="{4BB17089-D023-42F3-B7FD-F8D0EEC9BDD7}" type="presParOf" srcId="{77FACEAC-5107-4788-BF54-64E67C28C3F1}" destId="{0C4983D4-1891-464E-839F-00A00B55A27F}" srcOrd="1" destOrd="0" presId="urn:microsoft.com/office/officeart/2005/8/layout/orgChart1"/>
    <dgm:cxn modelId="{744254CF-BF98-46B7-B7AD-6CC00E1A378C}" type="presParOf" srcId="{0C4983D4-1891-464E-839F-00A00B55A27F}" destId="{5751289B-EB05-4BCC-81B4-4325F6F0AC92}" srcOrd="0" destOrd="0" presId="urn:microsoft.com/office/officeart/2005/8/layout/orgChart1"/>
    <dgm:cxn modelId="{2D757E47-2B46-4CD4-872B-54C32182A313}" type="presParOf" srcId="{5751289B-EB05-4BCC-81B4-4325F6F0AC92}" destId="{CEFA7A15-6308-49F2-A3C1-7EF5DF7AD275}" srcOrd="0" destOrd="0" presId="urn:microsoft.com/office/officeart/2005/8/layout/orgChart1"/>
    <dgm:cxn modelId="{70C499C5-387E-475F-ABEA-34E499A2BD99}" type="presParOf" srcId="{5751289B-EB05-4BCC-81B4-4325F6F0AC92}" destId="{8552E0A4-78DF-4232-86D0-4ED8FF02E65F}" srcOrd="1" destOrd="0" presId="urn:microsoft.com/office/officeart/2005/8/layout/orgChart1"/>
    <dgm:cxn modelId="{B5448C55-8E8F-4C74-8729-8BD18FCDE2F9}" type="presParOf" srcId="{0C4983D4-1891-464E-839F-00A00B55A27F}" destId="{9E78F859-9BD2-4718-93D3-CC36C1C39593}" srcOrd="1" destOrd="0" presId="urn:microsoft.com/office/officeart/2005/8/layout/orgChart1"/>
    <dgm:cxn modelId="{31C0B8F9-2669-4B15-9B80-4CC6555EF4C7}" type="presParOf" srcId="{9E78F859-9BD2-4718-93D3-CC36C1C39593}" destId="{E1F4BC4F-62CE-4608-A923-63754A8A8E1D}" srcOrd="0" destOrd="0" presId="urn:microsoft.com/office/officeart/2005/8/layout/orgChart1"/>
    <dgm:cxn modelId="{0F807672-1B67-4A81-A459-1ED1D127C56A}" type="presParOf" srcId="{9E78F859-9BD2-4718-93D3-CC36C1C39593}" destId="{BEBE2C74-B0EB-4DF9-9BEC-B6C3796AF052}" srcOrd="1" destOrd="0" presId="urn:microsoft.com/office/officeart/2005/8/layout/orgChart1"/>
    <dgm:cxn modelId="{0A1ACD33-6AB6-47D8-9CA1-6903E27F2352}" type="presParOf" srcId="{BEBE2C74-B0EB-4DF9-9BEC-B6C3796AF052}" destId="{0E7311C6-744B-4E27-ACAB-2BA34838DBD5}" srcOrd="0" destOrd="0" presId="urn:microsoft.com/office/officeart/2005/8/layout/orgChart1"/>
    <dgm:cxn modelId="{740BEE1B-771B-42ED-BDB3-E69459A8BDC5}" type="presParOf" srcId="{0E7311C6-744B-4E27-ACAB-2BA34838DBD5}" destId="{8EEE2FFB-98B9-4E17-93A2-D05ED43C15B9}" srcOrd="0" destOrd="0" presId="urn:microsoft.com/office/officeart/2005/8/layout/orgChart1"/>
    <dgm:cxn modelId="{DF8A5D7B-613B-4961-AEEA-F1BB3D9375D6}" type="presParOf" srcId="{0E7311C6-744B-4E27-ACAB-2BA34838DBD5}" destId="{E5FEEBB6-3019-420E-8343-65F9A3F4885C}" srcOrd="1" destOrd="0" presId="urn:microsoft.com/office/officeart/2005/8/layout/orgChart1"/>
    <dgm:cxn modelId="{369C308E-55EB-4C0E-AFD3-5420636954F0}" type="presParOf" srcId="{BEBE2C74-B0EB-4DF9-9BEC-B6C3796AF052}" destId="{8953888F-40ED-470B-A27B-2548148D8E97}" srcOrd="1" destOrd="0" presId="urn:microsoft.com/office/officeart/2005/8/layout/orgChart1"/>
    <dgm:cxn modelId="{6D8CAFA1-FFCA-49E8-ACD6-C8FDE5BFB755}" type="presParOf" srcId="{BEBE2C74-B0EB-4DF9-9BEC-B6C3796AF052}" destId="{24FC040B-80EB-4B56-9D6C-C215C5EBB976}" srcOrd="2" destOrd="0" presId="urn:microsoft.com/office/officeart/2005/8/layout/orgChart1"/>
    <dgm:cxn modelId="{1C1FC314-AF97-4F82-8D17-E940742A548C}" type="presParOf" srcId="{9E78F859-9BD2-4718-93D3-CC36C1C39593}" destId="{8C4BF7F4-D9DD-49B0-884F-8A721656E95C}" srcOrd="2" destOrd="0" presId="urn:microsoft.com/office/officeart/2005/8/layout/orgChart1"/>
    <dgm:cxn modelId="{83995D4D-88AC-454F-A8BA-927CA13EBC29}" type="presParOf" srcId="{9E78F859-9BD2-4718-93D3-CC36C1C39593}" destId="{FF9A63CD-D005-4A93-9F0F-3CEEF5869113}" srcOrd="3" destOrd="0" presId="urn:microsoft.com/office/officeart/2005/8/layout/orgChart1"/>
    <dgm:cxn modelId="{22589491-CC4D-43A6-97D1-380FEF5BEE71}" type="presParOf" srcId="{FF9A63CD-D005-4A93-9F0F-3CEEF5869113}" destId="{9A1E8643-6AA4-44F3-8F28-362448369480}" srcOrd="0" destOrd="0" presId="urn:microsoft.com/office/officeart/2005/8/layout/orgChart1"/>
    <dgm:cxn modelId="{0FAE9A4C-9CFF-46CA-8CC8-7EB4370A5877}" type="presParOf" srcId="{9A1E8643-6AA4-44F3-8F28-362448369480}" destId="{8F27871E-A775-42D2-807B-BAB2080482FB}" srcOrd="0" destOrd="0" presId="urn:microsoft.com/office/officeart/2005/8/layout/orgChart1"/>
    <dgm:cxn modelId="{404E4C65-C9DA-4513-85E7-0AC2B15FA7B1}" type="presParOf" srcId="{9A1E8643-6AA4-44F3-8F28-362448369480}" destId="{1DFF2118-EB0B-40EB-962E-866CE47E93E1}" srcOrd="1" destOrd="0" presId="urn:microsoft.com/office/officeart/2005/8/layout/orgChart1"/>
    <dgm:cxn modelId="{706A0F39-A2CB-4CEC-8675-0EA41F8E1400}" type="presParOf" srcId="{FF9A63CD-D005-4A93-9F0F-3CEEF5869113}" destId="{79519FE6-5362-4E1D-99D4-C06D03ED3449}" srcOrd="1" destOrd="0" presId="urn:microsoft.com/office/officeart/2005/8/layout/orgChart1"/>
    <dgm:cxn modelId="{50942D6F-B5AA-4BF0-B8B9-4AD6D6C56CFF}" type="presParOf" srcId="{79519FE6-5362-4E1D-99D4-C06D03ED3449}" destId="{62A3661F-26A1-459B-B2BB-7642EE7AB780}" srcOrd="0" destOrd="0" presId="urn:microsoft.com/office/officeart/2005/8/layout/orgChart1"/>
    <dgm:cxn modelId="{FF3BD8BB-13C8-48F3-A12E-05B1FC95E6D6}" type="presParOf" srcId="{79519FE6-5362-4E1D-99D4-C06D03ED3449}" destId="{865422E7-813F-4227-AEB3-B85E66B5CCFE}" srcOrd="1" destOrd="0" presId="urn:microsoft.com/office/officeart/2005/8/layout/orgChart1"/>
    <dgm:cxn modelId="{BA8564C3-A644-4FDB-9363-2CAAB80C6081}" type="presParOf" srcId="{865422E7-813F-4227-AEB3-B85E66B5CCFE}" destId="{0F5D6C7C-9BD3-47CD-B74E-9FEAE93DD56D}" srcOrd="0" destOrd="0" presId="urn:microsoft.com/office/officeart/2005/8/layout/orgChart1"/>
    <dgm:cxn modelId="{68C050C9-EF08-4815-8074-0F0A0BA31CD1}" type="presParOf" srcId="{0F5D6C7C-9BD3-47CD-B74E-9FEAE93DD56D}" destId="{B42B0F20-3591-4EA8-8194-910CF81AC381}" srcOrd="0" destOrd="0" presId="urn:microsoft.com/office/officeart/2005/8/layout/orgChart1"/>
    <dgm:cxn modelId="{64E1CA0D-E1A2-4E53-AF60-B43DD2A480F0}" type="presParOf" srcId="{0F5D6C7C-9BD3-47CD-B74E-9FEAE93DD56D}" destId="{20DE1D29-B277-454F-AFEA-6CEC349FB92F}" srcOrd="1" destOrd="0" presId="urn:microsoft.com/office/officeart/2005/8/layout/orgChart1"/>
    <dgm:cxn modelId="{98F7A088-00ED-470C-859E-E35B97799D90}" type="presParOf" srcId="{865422E7-813F-4227-AEB3-B85E66B5CCFE}" destId="{2781C887-7A7A-4065-8444-A4A304985E25}" srcOrd="1" destOrd="0" presId="urn:microsoft.com/office/officeart/2005/8/layout/orgChart1"/>
    <dgm:cxn modelId="{7AC663F6-AAEC-4504-A510-3DCB43CE4777}" type="presParOf" srcId="{865422E7-813F-4227-AEB3-B85E66B5CCFE}" destId="{5C66870E-B23C-4916-A2F1-414158D67ABC}" srcOrd="2" destOrd="0" presId="urn:microsoft.com/office/officeart/2005/8/layout/orgChart1"/>
    <dgm:cxn modelId="{7C5008DE-3B46-458B-81CD-3E7C73627996}" type="presParOf" srcId="{79519FE6-5362-4E1D-99D4-C06D03ED3449}" destId="{6D2E99B9-F77B-461E-937D-9A23D9A30EEA}" srcOrd="2" destOrd="0" presId="urn:microsoft.com/office/officeart/2005/8/layout/orgChart1"/>
    <dgm:cxn modelId="{07B69165-83E8-453F-8C34-9A784C6FD132}" type="presParOf" srcId="{79519FE6-5362-4E1D-99D4-C06D03ED3449}" destId="{1A27E38C-4C71-4CBC-9B34-1ABFF1AF46D5}" srcOrd="3" destOrd="0" presId="urn:microsoft.com/office/officeart/2005/8/layout/orgChart1"/>
    <dgm:cxn modelId="{1D088577-2D89-4A09-80FC-9245D74EA671}" type="presParOf" srcId="{1A27E38C-4C71-4CBC-9B34-1ABFF1AF46D5}" destId="{C7145F17-806C-45C7-8A9C-DDA7C298DD36}" srcOrd="0" destOrd="0" presId="urn:microsoft.com/office/officeart/2005/8/layout/orgChart1"/>
    <dgm:cxn modelId="{AB735F81-8295-4127-A95D-132B39B00F76}" type="presParOf" srcId="{C7145F17-806C-45C7-8A9C-DDA7C298DD36}" destId="{30C7CF4D-8D71-4688-A362-848508236E9F}" srcOrd="0" destOrd="0" presId="urn:microsoft.com/office/officeart/2005/8/layout/orgChart1"/>
    <dgm:cxn modelId="{EC8197E9-B7AC-4C97-BC78-85BD7250FB19}" type="presParOf" srcId="{C7145F17-806C-45C7-8A9C-DDA7C298DD36}" destId="{1092B628-1A9F-437E-930A-667D75E971C3}" srcOrd="1" destOrd="0" presId="urn:microsoft.com/office/officeart/2005/8/layout/orgChart1"/>
    <dgm:cxn modelId="{E16040BB-A7F1-48DC-97FC-3C8CB248A053}" type="presParOf" srcId="{1A27E38C-4C71-4CBC-9B34-1ABFF1AF46D5}" destId="{47A3A322-D10B-4DF5-AE7E-E24D8DEB6AC7}" srcOrd="1" destOrd="0" presId="urn:microsoft.com/office/officeart/2005/8/layout/orgChart1"/>
    <dgm:cxn modelId="{751741C9-963A-4E0C-B06A-4C146F69C915}" type="presParOf" srcId="{1A27E38C-4C71-4CBC-9B34-1ABFF1AF46D5}" destId="{7251C412-947A-4E82-A2D0-35BBF1DCE023}" srcOrd="2" destOrd="0" presId="urn:microsoft.com/office/officeart/2005/8/layout/orgChart1"/>
    <dgm:cxn modelId="{8DCB74E7-CFD9-48AA-802A-BE432BEFC4E2}" type="presParOf" srcId="{79519FE6-5362-4E1D-99D4-C06D03ED3449}" destId="{05732E90-C646-40C1-80CC-5C3BCA01F348}" srcOrd="4" destOrd="0" presId="urn:microsoft.com/office/officeart/2005/8/layout/orgChart1"/>
    <dgm:cxn modelId="{261E275D-CE73-472F-9061-9AF2775BC9F2}" type="presParOf" srcId="{79519FE6-5362-4E1D-99D4-C06D03ED3449}" destId="{68FE2BF8-8B00-4E88-A850-609D54E91AC9}" srcOrd="5" destOrd="0" presId="urn:microsoft.com/office/officeart/2005/8/layout/orgChart1"/>
    <dgm:cxn modelId="{325A0D08-8A5F-4161-A210-15D866FD6E57}" type="presParOf" srcId="{68FE2BF8-8B00-4E88-A850-609D54E91AC9}" destId="{CB8D0E33-C22C-48E6-AD6D-6B45983EDCB3}" srcOrd="0" destOrd="0" presId="urn:microsoft.com/office/officeart/2005/8/layout/orgChart1"/>
    <dgm:cxn modelId="{B86D0AF8-FECC-44D0-8C5D-22BBEB3E1BC3}" type="presParOf" srcId="{CB8D0E33-C22C-48E6-AD6D-6B45983EDCB3}" destId="{B8B94DCE-DDE8-4962-A378-6B80AB6F7B4F}" srcOrd="0" destOrd="0" presId="urn:microsoft.com/office/officeart/2005/8/layout/orgChart1"/>
    <dgm:cxn modelId="{E5D79991-590F-4E8C-94F9-9E703171456C}" type="presParOf" srcId="{CB8D0E33-C22C-48E6-AD6D-6B45983EDCB3}" destId="{2B9F5718-C9F5-4823-844E-B2B0D5D2ED9B}" srcOrd="1" destOrd="0" presId="urn:microsoft.com/office/officeart/2005/8/layout/orgChart1"/>
    <dgm:cxn modelId="{FAF4C2DE-FFC7-4295-9584-85A0866CD6C5}" type="presParOf" srcId="{68FE2BF8-8B00-4E88-A850-609D54E91AC9}" destId="{82CE698C-916D-419B-BD23-80A380FA39F5}" srcOrd="1" destOrd="0" presId="urn:microsoft.com/office/officeart/2005/8/layout/orgChart1"/>
    <dgm:cxn modelId="{5DDED8DE-F8B9-44E4-A972-06B62B234D0F}" type="presParOf" srcId="{68FE2BF8-8B00-4E88-A850-609D54E91AC9}" destId="{C0DA28A3-63D5-422E-891B-41F351275102}" srcOrd="2" destOrd="0" presId="urn:microsoft.com/office/officeart/2005/8/layout/orgChart1"/>
    <dgm:cxn modelId="{3FE66283-66FB-4A07-A902-03CA2FA1BDD1}" type="presParOf" srcId="{79519FE6-5362-4E1D-99D4-C06D03ED3449}" destId="{CCD5E1FB-EFA5-4D31-9295-F56C9CD8110C}" srcOrd="6" destOrd="0" presId="urn:microsoft.com/office/officeart/2005/8/layout/orgChart1"/>
    <dgm:cxn modelId="{21F8D852-9891-461C-A41E-BADF33943C16}" type="presParOf" srcId="{79519FE6-5362-4E1D-99D4-C06D03ED3449}" destId="{DAED0597-99F8-4E5C-9281-9B6D2E222654}" srcOrd="7" destOrd="0" presId="urn:microsoft.com/office/officeart/2005/8/layout/orgChart1"/>
    <dgm:cxn modelId="{E97E1E5C-48CD-47AC-BEA7-4C3387DCB990}" type="presParOf" srcId="{DAED0597-99F8-4E5C-9281-9B6D2E222654}" destId="{5DEBF127-566A-41B3-BE1E-FDE3353E8927}" srcOrd="0" destOrd="0" presId="urn:microsoft.com/office/officeart/2005/8/layout/orgChart1"/>
    <dgm:cxn modelId="{6BEDCEDF-D238-43C8-8B16-1B1DF38EA6CD}" type="presParOf" srcId="{5DEBF127-566A-41B3-BE1E-FDE3353E8927}" destId="{0A28DE19-852A-4D68-B0BD-B76D427880EE}" srcOrd="0" destOrd="0" presId="urn:microsoft.com/office/officeart/2005/8/layout/orgChart1"/>
    <dgm:cxn modelId="{61367041-FD4C-4E7B-ADF0-7653F4B78630}" type="presParOf" srcId="{5DEBF127-566A-41B3-BE1E-FDE3353E8927}" destId="{4B7111D1-0D1C-49E0-9C6B-20EE97FDA5E3}" srcOrd="1" destOrd="0" presId="urn:microsoft.com/office/officeart/2005/8/layout/orgChart1"/>
    <dgm:cxn modelId="{892B60B7-BA78-4583-A78A-1BAF0A684CCD}" type="presParOf" srcId="{DAED0597-99F8-4E5C-9281-9B6D2E222654}" destId="{7BD8BC71-4F60-4DE8-AF61-B0109591B841}" srcOrd="1" destOrd="0" presId="urn:microsoft.com/office/officeart/2005/8/layout/orgChart1"/>
    <dgm:cxn modelId="{95FD7B3E-5917-4DC3-9F22-AC74792CAB3B}" type="presParOf" srcId="{DAED0597-99F8-4E5C-9281-9B6D2E222654}" destId="{D4BAF558-2CA0-4D3C-BC8E-D2088732E1D7}" srcOrd="2" destOrd="0" presId="urn:microsoft.com/office/officeart/2005/8/layout/orgChart1"/>
    <dgm:cxn modelId="{54DBB846-646B-4E8B-A9DC-310D968167AA}" type="presParOf" srcId="{FF9A63CD-D005-4A93-9F0F-3CEEF5869113}" destId="{F495F843-D346-4FF2-BA8D-A401F059867F}" srcOrd="2" destOrd="0" presId="urn:microsoft.com/office/officeart/2005/8/layout/orgChart1"/>
    <dgm:cxn modelId="{014FF5DD-08AF-4543-AEF3-F81D9FD5C594}" type="presParOf" srcId="{9E78F859-9BD2-4718-93D3-CC36C1C39593}" destId="{9A606043-4B27-41BE-9687-BB71CC043EBA}" srcOrd="4" destOrd="0" presId="urn:microsoft.com/office/officeart/2005/8/layout/orgChart1"/>
    <dgm:cxn modelId="{A64CA3DB-EA74-4775-A26F-1D55254A072C}" type="presParOf" srcId="{9E78F859-9BD2-4718-93D3-CC36C1C39593}" destId="{F5A8A5E2-2959-40E6-8169-AE2A9AA1A68D}" srcOrd="5" destOrd="0" presId="urn:microsoft.com/office/officeart/2005/8/layout/orgChart1"/>
    <dgm:cxn modelId="{0A001CCE-27B2-4BFC-BDB7-5B5C80E4741A}" type="presParOf" srcId="{F5A8A5E2-2959-40E6-8169-AE2A9AA1A68D}" destId="{C3C178A1-E22A-4249-AE36-7142E41D2227}" srcOrd="0" destOrd="0" presId="urn:microsoft.com/office/officeart/2005/8/layout/orgChart1"/>
    <dgm:cxn modelId="{22611255-CAB8-44C5-BC4A-34F4D4CB4315}" type="presParOf" srcId="{C3C178A1-E22A-4249-AE36-7142E41D2227}" destId="{D3F2F2D5-5F6B-438B-B729-D20BCFF940A8}" srcOrd="0" destOrd="0" presId="urn:microsoft.com/office/officeart/2005/8/layout/orgChart1"/>
    <dgm:cxn modelId="{14093FBD-9CAD-45EC-B76A-10A9D91DA8BE}" type="presParOf" srcId="{C3C178A1-E22A-4249-AE36-7142E41D2227}" destId="{2EDA065B-C0D1-4D31-B6CF-F621EAEDA138}" srcOrd="1" destOrd="0" presId="urn:microsoft.com/office/officeart/2005/8/layout/orgChart1"/>
    <dgm:cxn modelId="{0A71F5A9-4025-48C2-A282-26F53C35ADC1}" type="presParOf" srcId="{F5A8A5E2-2959-40E6-8169-AE2A9AA1A68D}" destId="{055E1EB0-1039-4FD7-96BE-3ABC039488DB}" srcOrd="1" destOrd="0" presId="urn:microsoft.com/office/officeart/2005/8/layout/orgChart1"/>
    <dgm:cxn modelId="{AE8E850B-89A7-4568-A281-BB99153F5642}" type="presParOf" srcId="{F5A8A5E2-2959-40E6-8169-AE2A9AA1A68D}" destId="{C4F33D88-8BD7-49E5-810A-C68F9F8D7169}" srcOrd="2" destOrd="0" presId="urn:microsoft.com/office/officeart/2005/8/layout/orgChart1"/>
    <dgm:cxn modelId="{27193128-CD84-427F-8096-C30C525CE2F4}" type="presParOf" srcId="{9E78F859-9BD2-4718-93D3-CC36C1C39593}" destId="{6E74C31A-A9AC-4DDC-812D-F0351FDA040C}" srcOrd="6" destOrd="0" presId="urn:microsoft.com/office/officeart/2005/8/layout/orgChart1"/>
    <dgm:cxn modelId="{147132B2-D996-4E41-9DC6-CB0BF6FAA64E}" type="presParOf" srcId="{9E78F859-9BD2-4718-93D3-CC36C1C39593}" destId="{23584873-8977-43FB-8A1C-9A22EF896B5F}" srcOrd="7" destOrd="0" presId="urn:microsoft.com/office/officeart/2005/8/layout/orgChart1"/>
    <dgm:cxn modelId="{F18F5C8C-4743-4378-9D5C-E28654483D23}" type="presParOf" srcId="{23584873-8977-43FB-8A1C-9A22EF896B5F}" destId="{5D391F2C-071E-43B7-8BC9-7FC98A2E2B27}" srcOrd="0" destOrd="0" presId="urn:microsoft.com/office/officeart/2005/8/layout/orgChart1"/>
    <dgm:cxn modelId="{21612313-490D-469D-974C-88ED4656565E}" type="presParOf" srcId="{5D391F2C-071E-43B7-8BC9-7FC98A2E2B27}" destId="{7FF5BF37-FA3F-4BCB-9D33-89BA92C192E8}" srcOrd="0" destOrd="0" presId="urn:microsoft.com/office/officeart/2005/8/layout/orgChart1"/>
    <dgm:cxn modelId="{5DA42593-442B-4088-BB44-DF1913475A07}" type="presParOf" srcId="{5D391F2C-071E-43B7-8BC9-7FC98A2E2B27}" destId="{30103309-2429-47D7-B268-3D5F8C42A269}" srcOrd="1" destOrd="0" presId="urn:microsoft.com/office/officeart/2005/8/layout/orgChart1"/>
    <dgm:cxn modelId="{DD729DCD-93CA-458E-AB6B-FDDFA546153E}" type="presParOf" srcId="{23584873-8977-43FB-8A1C-9A22EF896B5F}" destId="{62E48507-6C6A-4DB7-BFFF-67343D52A24A}" srcOrd="1" destOrd="0" presId="urn:microsoft.com/office/officeart/2005/8/layout/orgChart1"/>
    <dgm:cxn modelId="{0382C3EB-9874-46EE-8397-C728D67B377C}" type="presParOf" srcId="{23584873-8977-43FB-8A1C-9A22EF896B5F}" destId="{3E359519-059B-4A11-9251-37443D106C32}" srcOrd="2" destOrd="0" presId="urn:microsoft.com/office/officeart/2005/8/layout/orgChart1"/>
    <dgm:cxn modelId="{00612DC8-2573-4216-BAB4-38C714896C1B}" type="presParOf" srcId="{0C4983D4-1891-464E-839F-00A00B55A27F}" destId="{A7D85B4E-DE6E-4E9E-9824-F647249E5863}" srcOrd="2" destOrd="0" presId="urn:microsoft.com/office/officeart/2005/8/layout/orgChart1"/>
    <dgm:cxn modelId="{B91F8806-2486-46E9-88C0-C4A601EFC4F4}" type="presParOf" srcId="{77FACEAC-5107-4788-BF54-64E67C28C3F1}" destId="{A48864A8-EB1F-4B17-BC9A-EC0AD8284D94}" srcOrd="2" destOrd="0" presId="urn:microsoft.com/office/officeart/2005/8/layout/orgChart1"/>
    <dgm:cxn modelId="{C9568D80-E121-41E9-84DB-D76725B84C18}" type="presParOf" srcId="{77FACEAC-5107-4788-BF54-64E67C28C3F1}" destId="{F06312E1-0529-4F14-819E-687215EF3191}" srcOrd="3" destOrd="0" presId="urn:microsoft.com/office/officeart/2005/8/layout/orgChart1"/>
    <dgm:cxn modelId="{79CC0B91-FF3E-4497-80A4-8D3858E102A1}" type="presParOf" srcId="{F06312E1-0529-4F14-819E-687215EF3191}" destId="{B33EE9C3-24FA-454A-8780-B177ED6AED19}" srcOrd="0" destOrd="0" presId="urn:microsoft.com/office/officeart/2005/8/layout/orgChart1"/>
    <dgm:cxn modelId="{ED8F0E98-DF13-4197-93A9-DD4398FCE7C2}" type="presParOf" srcId="{B33EE9C3-24FA-454A-8780-B177ED6AED19}" destId="{4AB4D7C7-3250-4F3B-B083-1E7FA87C0FF2}" srcOrd="0" destOrd="0" presId="urn:microsoft.com/office/officeart/2005/8/layout/orgChart1"/>
    <dgm:cxn modelId="{74B95C90-2613-46C7-9991-AE8926A4DFAB}" type="presParOf" srcId="{B33EE9C3-24FA-454A-8780-B177ED6AED19}" destId="{1E6A9F41-4459-4509-8AAF-8C9D6CAF933C}" srcOrd="1" destOrd="0" presId="urn:microsoft.com/office/officeart/2005/8/layout/orgChart1"/>
    <dgm:cxn modelId="{DF90B0B0-4226-4C27-8E14-5CD6F333B1E1}" type="presParOf" srcId="{F06312E1-0529-4F14-819E-687215EF3191}" destId="{5D3B0F8A-810D-49CE-8609-8FA5555956E1}" srcOrd="1" destOrd="0" presId="urn:microsoft.com/office/officeart/2005/8/layout/orgChart1"/>
    <dgm:cxn modelId="{7BE586EF-9D47-4280-9077-B26B01C94784}" type="presParOf" srcId="{F06312E1-0529-4F14-819E-687215EF3191}" destId="{2141DBDC-EA57-41F0-AB76-D274DE504878}" srcOrd="2" destOrd="0" presId="urn:microsoft.com/office/officeart/2005/8/layout/orgChart1"/>
    <dgm:cxn modelId="{67E1AD9B-7FE3-4F5B-AB56-66C2E3FDFEFE}" type="presParOf" srcId="{CB0BDD5A-9590-4036-9171-D32CEC192CC5}" destId="{8EE3095D-12F7-493F-9D8F-442FD8C0A18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02EC501-05E3-4B60-A1C1-0B1A37BCE702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7E30256-14F1-49B5-A591-0C3735B98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9D30D0D-A4EC-40C9-B7BB-19404B5C2499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A489F2F-CEFD-49A7-A207-B38D14EDE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9B69D5-85D5-4D1D-BEE3-4D9DA5BFC42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8B3F1F-A917-4683-AF87-9A9C75A7132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B7EA9C-EE84-453D-B904-F84E14C4237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66C1D7-1D50-4F38-AFEC-14AF1973FFF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EF02F6-07EC-4B3B-9B3F-440A76C87F9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9340FC-21E8-4FC7-A37D-89E3C028A63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EB7486-24E0-4551-971B-BB3A9C14D471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05CDAB-A2CB-452E-A6BF-9DF8F065192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E0A9A5-F879-4E68-A03C-199644EF4105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B9413A-B6D0-4C52-A78A-1CF79E7D77DA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pic>
        <p:nvPicPr>
          <p:cNvPr id="5" name="Picture 4" descr="baylorfootersquareppt.tif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6234663"/>
            <a:ext cx="9144000" cy="62333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B7B69B-C2E8-496E-9FFD-99087953B05E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CA263E-2DCE-439B-88A3-DB95097B9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3243B-6E89-4C66-9D15-61E6ADF8D474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B618-E14C-4204-9022-800B58B88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42631-1C64-4996-BA8A-55F4FA5469ED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C68A8-878A-40EB-B44D-38BEFDFD0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B4BDE-20F7-4450-BDDC-906BEF64903C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BEB92-A024-412C-A8C1-BFB6FFC7A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blurRad="63500" dist="12900" dir="5400000" algn="tl" rotWithShape="0">
              <a:srgbClr val="000000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E28272-6303-47A0-AE8E-6CD65002D5A8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499243-1A92-467A-9905-8A339D71B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blurRad="63500" dist="12900" dir="5400000" algn="tl" rotWithShape="0">
              <a:srgbClr val="000000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pitchFamily="-65" charset="0"/>
            </a:endParaRPr>
          </a:p>
        </p:txBody>
      </p:sp>
      <p:pic>
        <p:nvPicPr>
          <p:cNvPr id="5" name="Picture 4" descr="baylorfootersquareppt.tif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6234663"/>
            <a:ext cx="9144000" cy="6233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618F49-5AB7-4C96-A212-367DC6CD466E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D9BA58-0FD4-48E9-B0B0-D475AC39C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blurRad="63500" dist="12900" dir="5400000" algn="tl" rotWithShape="0">
              <a:srgbClr val="000000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661995-ED68-47A1-B7CC-40B1E1030933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F98589-6199-4B5B-988A-E1DF18CF6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blurRad="63500" dist="12900" dir="5400000" algn="tl" rotWithShape="0">
              <a:srgbClr val="000000">
                <a:alpha val="75000"/>
              </a:srgbClr>
            </a:outerShdw>
          </a:effectLst>
        </p:spPr>
        <p:txBody>
          <a:bodyPr anchor="b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pitchFamily="-65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blurRad="63500" dist="12900" dir="5400000" algn="tl" rotWithShape="0">
              <a:srgbClr val="000000">
                <a:alpha val="75000"/>
              </a:srgbClr>
            </a:outerShdw>
          </a:effectLst>
        </p:spPr>
        <p:txBody>
          <a:bodyPr anchor="b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B7C7E6-076D-4261-9C04-9B744E30EDA9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5A505A-700D-4527-8017-D65CA0113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blurRad="63500" dist="12900" dir="5400000" algn="tl" rotWithShape="0">
              <a:srgbClr val="000000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DB4E39-FFA8-4508-BAAD-285EC870C92C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66A77F-1274-4917-AB14-0FEFC1F67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E8B51-7F81-4018-9E8C-A94F32E5CC4C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409D2-A5A4-4675-B2D9-9CB0ABB23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>
            <a:noFill/>
            <a:miter lim="800000"/>
            <a:headEnd/>
            <a:tailEnd/>
          </a:ln>
          <a:effectLst>
            <a:outerShdw blurRad="63500" dist="12900" dir="5400000" algn="tl" rotWithShape="0">
              <a:srgbClr val="000000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Rockwel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8438E3-B4BC-411B-95DB-95AE55572FDB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4521C5-0C7C-4FD3-8835-A69FA6116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ADDF59-A8CD-494A-928F-B36052407CDD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A9E1F9-A5E2-44C5-97CC-F6A624D86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ylorFooter.tif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6019800"/>
            <a:ext cx="9144000" cy="838200"/>
          </a:xfrm>
          <a:prstGeom prst="rect">
            <a:avLst/>
          </a:prstGeom>
        </p:spPr>
      </p:pic>
      <p:sp>
        <p:nvSpPr>
          <p:cNvPr id="7" name="Round Diagonal Corner Rectangle 6"/>
          <p:cNvSpPr/>
          <p:nvPr userDrawn="1"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AEAFAA"/>
                </a:solidFill>
              </a:defRPr>
            </a:lvl1pPr>
          </a:lstStyle>
          <a:p>
            <a:pPr>
              <a:defRPr/>
            </a:pPr>
            <a:r>
              <a:rPr lang="en-US"/>
              <a:t>EDUCAUSE 2007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AEAFAA"/>
                </a:solidFill>
              </a:defRPr>
            </a:lvl1pPr>
          </a:lstStyle>
          <a:p>
            <a:pPr>
              <a:defRPr/>
            </a:pPr>
            <a:fld id="{58CBDE48-DC2E-43CA-B188-9EBE39AC8165}" type="datetime1">
              <a:rPr lang="en-US"/>
              <a:pPr>
                <a:defRPr/>
              </a:pPr>
              <a:t>10/30/2008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F2EFC0"/>
                </a:solidFill>
              </a:defRPr>
            </a:lvl1pPr>
          </a:lstStyle>
          <a:p>
            <a:pPr>
              <a:defRPr/>
            </a:pPr>
            <a:fld id="{E517CBB7-3618-452E-ADC6-80BC03C2A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54" r:id="rId7"/>
    <p:sldLayoutId id="2147484064" r:id="rId8"/>
    <p:sldLayoutId id="2147484065" r:id="rId9"/>
    <p:sldLayoutId id="2147484055" r:id="rId10"/>
    <p:sldLayoutId id="2147484056" r:id="rId11"/>
    <p:sldLayoutId id="2147484057" r:id="rId12"/>
  </p:sldLayoutIdLst>
  <p:transition>
    <p:randomBar dir="vert"/>
  </p:transition>
  <p:hf hdr="0" ft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FFFF9A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ＭＳ Ｐゴシック" pitchFamily="-65" charset="-128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  <a:ea typeface="ＭＳ Ｐゴシック" pitchFamily="-65" charset="-128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  <a:ea typeface="ＭＳ Ｐゴシック" pitchFamily="-65" charset="-128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  <a:ea typeface="ＭＳ Ｐゴシック" pitchFamily="-65" charset="-128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  <a:ea typeface="ＭＳ Ｐゴシック" pitchFamily="-65" charset="-128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9pPr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-65" charset="2"/>
        <a:buChar char="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FCB514"/>
        </a:buClr>
        <a:buSzPct val="100000"/>
        <a:buFont typeface="Wingdings 2" pitchFamily="-65" charset="2"/>
        <a:buChar char=""/>
        <a:defRPr sz="23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FCB514"/>
        </a:buClr>
        <a:buSzPct val="100000"/>
        <a:buFont typeface="Wingdings 2" pitchFamily="-65" charset="2"/>
        <a:buChar char="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FCB514"/>
        </a:buClr>
        <a:buSzPct val="100000"/>
        <a:buFont typeface="Wingdings 2" pitchFamily="-65" charset="2"/>
        <a:buChar char=""/>
        <a:defRPr sz="19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04800" y="228600"/>
          <a:ext cx="8610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0" y="3962400"/>
            <a:ext cx="2819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>Dr. Ray Nazzario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Senior Analyst 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Programmer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Baylor University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448425" y="3962400"/>
            <a:ext cx="26289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>Tommy Roberson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Manager of Server Operations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Baylor University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2952750" y="3962400"/>
            <a:ext cx="3429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  <a:latin typeface="Calibri" pitchFamily="34" charset="0"/>
              </a:rPr>
              <a:t>Bob Hartland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Director of Security, IT Servers and Networking Systems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Baylor University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297362"/>
          </a:xfrm>
        </p:spPr>
        <p:txBody>
          <a:bodyPr>
            <a:normAutofit fontScale="70000" lnSpcReduction="20000"/>
          </a:bodyPr>
          <a:lstStyle/>
          <a:p>
            <a:pPr>
              <a:buFont typeface="Wingdings 2" pitchFamily="18" charset="2"/>
              <a:buChar char=""/>
              <a:defRPr/>
            </a:pPr>
            <a:r>
              <a:rPr lang="en-US" dirty="0" smtClean="0"/>
              <a:t>Scheduled a virtualization assessment</a:t>
            </a:r>
          </a:p>
          <a:p>
            <a:pPr lvl="1">
              <a:defRPr/>
            </a:pPr>
            <a:r>
              <a:rPr lang="en-US" sz="2400" dirty="0" smtClean="0"/>
              <a:t>Showed that the 125 servers in our datacenter were at 4% avg. utilization.</a:t>
            </a:r>
          </a:p>
          <a:p>
            <a:pPr>
              <a:buFont typeface="Wingdings 2" pitchFamily="18" charset="2"/>
              <a:buChar char=""/>
              <a:defRPr/>
            </a:pPr>
            <a:endParaRPr lang="en-US" dirty="0" smtClean="0"/>
          </a:p>
          <a:p>
            <a:pPr>
              <a:buFont typeface="Wingdings 2" pitchFamily="18" charset="2"/>
              <a:buChar char=""/>
              <a:defRPr/>
            </a:pPr>
            <a:r>
              <a:rPr lang="en-US" dirty="0" smtClean="0"/>
              <a:t>Platform choices:  </a:t>
            </a:r>
          </a:p>
          <a:p>
            <a:pPr lvl="1">
              <a:defRPr/>
            </a:pPr>
            <a:r>
              <a:rPr lang="en-US" sz="2400" dirty="0" err="1" smtClean="0"/>
              <a:t>VMWare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Hyper-V</a:t>
            </a:r>
          </a:p>
          <a:p>
            <a:pPr lvl="1">
              <a:defRPr/>
            </a:pPr>
            <a:r>
              <a:rPr lang="en-US" sz="2400" dirty="0" err="1" smtClean="0"/>
              <a:t>Xen</a:t>
            </a:r>
            <a:r>
              <a:rPr lang="en-US" sz="2400" dirty="0" smtClean="0"/>
              <a:t>.</a:t>
            </a:r>
          </a:p>
          <a:p>
            <a:pPr>
              <a:buFont typeface="Wingdings 2" pitchFamily="18" charset="2"/>
              <a:buChar char=""/>
              <a:defRPr/>
            </a:pPr>
            <a:endParaRPr lang="en-US" dirty="0" smtClean="0"/>
          </a:p>
          <a:p>
            <a:pPr>
              <a:buFont typeface="Wingdings 2" pitchFamily="18" charset="2"/>
              <a:buChar char=""/>
              <a:defRPr/>
            </a:pPr>
            <a:r>
              <a:rPr lang="en-US" dirty="0" smtClean="0"/>
              <a:t>Implemented </a:t>
            </a:r>
            <a:r>
              <a:rPr lang="en-US" dirty="0" err="1" smtClean="0"/>
              <a:t>Vmware</a:t>
            </a:r>
            <a:r>
              <a:rPr lang="en-US" dirty="0" smtClean="0"/>
              <a:t> Virtual Infrastructure on 8 SAN-attached Dell 2950’s</a:t>
            </a:r>
          </a:p>
          <a:p>
            <a:pPr>
              <a:buFont typeface="Wingdings 2" pitchFamily="18" charset="2"/>
              <a:buChar char=""/>
              <a:defRPr/>
            </a:pPr>
            <a:endParaRPr lang="en-US" dirty="0" smtClean="0"/>
          </a:p>
          <a:p>
            <a:pPr>
              <a:buFont typeface="Wingdings 2" pitchFamily="18" charset="2"/>
              <a:buChar char=""/>
              <a:defRPr/>
            </a:pPr>
            <a:r>
              <a:rPr lang="en-US" dirty="0" smtClean="0"/>
              <a:t>Configured </a:t>
            </a:r>
            <a:r>
              <a:rPr lang="en-US" dirty="0" err="1" smtClean="0"/>
              <a:t>Vmotion</a:t>
            </a:r>
            <a:r>
              <a:rPr lang="en-US" dirty="0" smtClean="0"/>
              <a:t> to address availability concerns</a:t>
            </a:r>
          </a:p>
          <a:p>
            <a:pPr lvl="1">
              <a:defRPr/>
            </a:pPr>
            <a:r>
              <a:rPr lang="en-US" sz="2200" dirty="0" smtClean="0"/>
              <a:t>Hardware issues have yet to cause downtime</a:t>
            </a:r>
          </a:p>
          <a:p>
            <a:pPr>
              <a:buFont typeface="Wingdings 2" pitchFamily="18" charset="2"/>
              <a:buChar char=""/>
              <a:defRPr/>
            </a:pPr>
            <a:endParaRPr lang="en-US" dirty="0" smtClean="0"/>
          </a:p>
          <a:p>
            <a:pPr>
              <a:buFont typeface="Wingdings 2" pitchFamily="18" charset="2"/>
              <a:buChar char=""/>
              <a:defRPr/>
            </a:pPr>
            <a:r>
              <a:rPr lang="en-US" dirty="0" smtClean="0"/>
              <a:t>Configured DRS to provide best performance</a:t>
            </a:r>
          </a:p>
          <a:p>
            <a:pPr>
              <a:buFont typeface="Wingdings 2" pitchFamily="18" charset="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Implementation</a:t>
            </a:r>
            <a:br>
              <a:rPr lang="en-US" dirty="0" smtClean="0"/>
            </a:br>
            <a:r>
              <a:rPr lang="en-US" sz="1200" dirty="0" smtClean="0"/>
              <a:t>Continued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400" smtClean="0"/>
              <a:t>To date we have 90 VM’s running on the </a:t>
            </a:r>
          </a:p>
          <a:p>
            <a:pPr>
              <a:buFont typeface="Wingdings 2" pitchFamily="-65" charset="2"/>
              <a:buNone/>
            </a:pPr>
            <a:r>
              <a:rPr lang="en-US" sz="2400" smtClean="0"/>
              <a:t>	8 physical servers</a:t>
            </a:r>
          </a:p>
          <a:p>
            <a:pPr lvl="1"/>
            <a:r>
              <a:rPr lang="en-US" sz="1800" smtClean="0"/>
              <a:t>Running around 50% capacity</a:t>
            </a:r>
          </a:p>
          <a:p>
            <a:pPr lvl="1">
              <a:buFontTx/>
              <a:buNone/>
            </a:pPr>
            <a:endParaRPr lang="en-US" sz="2000" smtClean="0"/>
          </a:p>
          <a:p>
            <a:r>
              <a:rPr lang="en-US" sz="2400" smtClean="0"/>
              <a:t>Current high end VM</a:t>
            </a:r>
          </a:p>
          <a:p>
            <a:pPr>
              <a:buFont typeface="Wingdings 2" pitchFamily="-65" charset="2"/>
              <a:buNone/>
            </a:pPr>
            <a:r>
              <a:rPr lang="en-US" sz="2400" smtClean="0"/>
              <a:t> 	applications are:</a:t>
            </a:r>
          </a:p>
          <a:p>
            <a:pPr lvl="1"/>
            <a:r>
              <a:rPr lang="en-US" sz="1800" smtClean="0"/>
              <a:t>Exchange front ends</a:t>
            </a:r>
          </a:p>
          <a:p>
            <a:pPr lvl="1"/>
            <a:r>
              <a:rPr lang="en-US" sz="1800" smtClean="0"/>
              <a:t>SCT Web access</a:t>
            </a:r>
          </a:p>
          <a:p>
            <a:pPr lvl="1"/>
            <a:r>
              <a:rPr lang="en-US" sz="1800" smtClean="0"/>
              <a:t>Printing</a:t>
            </a:r>
          </a:p>
          <a:p>
            <a:endParaRPr lang="en-US" sz="2000" smtClean="0"/>
          </a:p>
          <a:p>
            <a:r>
              <a:rPr lang="en-US" sz="2400" smtClean="0"/>
              <a:t>Currently at 11:1 ratio</a:t>
            </a:r>
          </a:p>
          <a:p>
            <a:pPr lvl="1"/>
            <a:r>
              <a:rPr lang="en-US" sz="1800" smtClean="0"/>
              <a:t>Expect to reach at least 18:1 ratio</a:t>
            </a:r>
          </a:p>
        </p:txBody>
      </p:sp>
      <p:pic>
        <p:nvPicPr>
          <p:cNvPr id="20484" name="Picture 3" descr="100_052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019300"/>
            <a:ext cx="41910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98475"/>
            <a:ext cx="7772400" cy="27305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E25777-CD73-42D8-A221-4E32769CA21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smtClean="0"/>
              <a:t>Hardware Acquisition Costs</a:t>
            </a:r>
          </a:p>
          <a:p>
            <a:pPr>
              <a:buFont typeface="Wingdings 2" pitchFamily="-65" charset="2"/>
              <a:buNone/>
            </a:pPr>
            <a:endParaRPr lang="en-US" smtClean="0"/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1">
              <a:buFontTx/>
              <a:buNone/>
            </a:pPr>
            <a:endParaRPr lang="en-US" sz="1600" smtClean="0"/>
          </a:p>
          <a:p>
            <a:pPr lvl="1"/>
            <a:r>
              <a:rPr lang="en-US" sz="1600" smtClean="0"/>
              <a:t>Approximate Savings so far:  $265,000.</a:t>
            </a:r>
          </a:p>
          <a:p>
            <a:pPr lvl="2"/>
            <a:r>
              <a:rPr lang="en-US" sz="1600" smtClean="0"/>
              <a:t>Some from our Replacement Roadmap</a:t>
            </a:r>
          </a:p>
          <a:p>
            <a:pPr lvl="2"/>
            <a:r>
              <a:rPr lang="en-US" sz="1600" smtClean="0"/>
              <a:t>Some of the 90 servers would not have been purchased due to budget issues, but are now online as VM’s due to the lower costs.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057400"/>
          <a:ext cx="8001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535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Virtual</a:t>
                      </a:r>
                      <a:r>
                        <a:rPr lang="en-US" baseline="0" dirty="0" smtClean="0"/>
                        <a:t> Grid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Traditional Servers</a:t>
                      </a:r>
                    </a:p>
                  </a:txBody>
                  <a:tcPr anchor="ctr"/>
                </a:tc>
              </a:tr>
              <a:tr h="559816">
                <a:tc>
                  <a:txBody>
                    <a:bodyPr/>
                    <a:lstStyle/>
                    <a:p>
                      <a:r>
                        <a:rPr lang="en-US" sz="1600" smtClean="0"/>
                        <a:t>Server</a:t>
                      </a:r>
                      <a:r>
                        <a:rPr lang="en-US" sz="1600" baseline="0" smtClean="0"/>
                        <a:t> </a:t>
                      </a:r>
                      <a:r>
                        <a:rPr lang="en-US" sz="1600" baseline="0" dirty="0" smtClean="0"/>
                        <a:t>Cost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$90,000</a:t>
                      </a:r>
                    </a:p>
                    <a:p>
                      <a:pPr algn="ctr"/>
                      <a:r>
                        <a:rPr lang="en-US" sz="1600" dirty="0" smtClean="0"/>
                        <a:t>(8 Servers)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$450,000</a:t>
                      </a:r>
                    </a:p>
                    <a:p>
                      <a:pPr algn="ctr"/>
                      <a:r>
                        <a:rPr lang="en-US" sz="1600" dirty="0" smtClean="0"/>
                        <a:t>(90</a:t>
                      </a:r>
                      <a:r>
                        <a:rPr lang="en-US" sz="1600" baseline="0" dirty="0" smtClean="0"/>
                        <a:t> Servers)</a:t>
                      </a:r>
                      <a:endParaRPr lang="en-US" sz="1600" dirty="0"/>
                    </a:p>
                  </a:txBody>
                  <a:tcPr/>
                </a:tc>
              </a:tr>
              <a:tr h="3241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Software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Not</a:t>
                      </a:r>
                      <a:r>
                        <a:rPr lang="en-US" sz="1600" baseline="0" dirty="0" smtClean="0"/>
                        <a:t> Applicable</a:t>
                      </a:r>
                      <a:endParaRPr lang="en-US" sz="1600" dirty="0"/>
                    </a:p>
                  </a:txBody>
                  <a:tcPr/>
                </a:tc>
              </a:tr>
              <a:tr h="3241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Storage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$45,000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</a:tr>
              <a:tr h="3241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r>
                        <a:rPr lang="en-US" sz="1600" baseline="0" dirty="0" smtClean="0"/>
                        <a:t> Cost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$185,000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$450,000</a:t>
                      </a:r>
                    </a:p>
                  </a:txBody>
                  <a:tcPr/>
                </a:tc>
              </a:tr>
              <a:tr h="3241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Approximate Savings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$265,000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1200" dirty="0" smtClean="0"/>
              <a:t>continued</a:t>
            </a:r>
            <a:endParaRPr lang="en-US" sz="1200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1646238"/>
            <a:ext cx="8382000" cy="4525962"/>
          </a:xfrm>
        </p:spPr>
        <p:txBody>
          <a:bodyPr/>
          <a:lstStyle/>
          <a:p>
            <a:r>
              <a:rPr lang="en-US" dirty="0" smtClean="0"/>
              <a:t>Utilities</a:t>
            </a:r>
          </a:p>
          <a:p>
            <a:pPr lvl="1"/>
            <a:r>
              <a:rPr lang="en-US" dirty="0" smtClean="0"/>
              <a:t>Power Savings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Cooling Savings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/>
              <a:t>Space Savings</a:t>
            </a:r>
          </a:p>
          <a:p>
            <a:pPr lvl="1"/>
            <a:r>
              <a:rPr lang="en-US" sz="2000" dirty="0" smtClean="0"/>
              <a:t>90 servers = four full size racks in the datacenter</a:t>
            </a:r>
          </a:p>
          <a:p>
            <a:pPr lvl="1"/>
            <a:r>
              <a:rPr lang="en-US" sz="2000" dirty="0" smtClean="0"/>
              <a:t>8 servers = less then one rack 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pic>
        <p:nvPicPr>
          <p:cNvPr id="4" name="Picture 3" descr="100_05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600200"/>
            <a:ext cx="3154680" cy="35052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827700"/>
          <a:ext cx="4495801" cy="906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371600"/>
                <a:gridCol w="1219200"/>
                <a:gridCol w="1066801"/>
              </a:tblGrid>
              <a:tr h="424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 VM’s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</a:tr>
              <a:tr h="481761">
                <a:tc>
                  <a:txBody>
                    <a:bodyPr/>
                    <a:lstStyle/>
                    <a:p>
                      <a:r>
                        <a:rPr lang="en-US" dirty="0" smtClean="0"/>
                        <a:t>KW</a:t>
                      </a:r>
                      <a:r>
                        <a:rPr lang="en-US" baseline="0" dirty="0" smtClean="0"/>
                        <a:t>*</a:t>
                      </a:r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222,500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1100" dirty="0" smtClean="0"/>
              <a:t>continued</a:t>
            </a:r>
            <a:endParaRPr lang="en-US" sz="1100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Personnel time</a:t>
            </a:r>
          </a:p>
          <a:p>
            <a:pPr lvl="1"/>
            <a:r>
              <a:rPr lang="en-US" sz="2000" dirty="0" smtClean="0"/>
              <a:t>Faster provisioning = better service!</a:t>
            </a:r>
          </a:p>
          <a:p>
            <a:pPr lvl="1"/>
            <a:r>
              <a:rPr lang="en-US" sz="2000" dirty="0" smtClean="0"/>
              <a:t>Better uptime</a:t>
            </a:r>
          </a:p>
          <a:p>
            <a:pPr lvl="2"/>
            <a:r>
              <a:rPr lang="en-US" sz="1700" dirty="0" smtClean="0"/>
              <a:t>Fast Reboot</a:t>
            </a:r>
          </a:p>
          <a:p>
            <a:pPr lvl="1"/>
            <a:r>
              <a:rPr lang="en-US" sz="2000" dirty="0" smtClean="0"/>
              <a:t>Easier remote administration with console access</a:t>
            </a:r>
          </a:p>
          <a:p>
            <a:pPr lvl="1"/>
            <a:r>
              <a:rPr lang="en-US" sz="2000" dirty="0" smtClean="0"/>
              <a:t>Snapshots and clones can be huge time-savers</a:t>
            </a:r>
          </a:p>
          <a:p>
            <a:pPr lvl="1">
              <a:buFontTx/>
              <a:buNone/>
            </a:pPr>
            <a:endParaRPr lang="en-US" sz="2000" dirty="0" smtClean="0"/>
          </a:p>
          <a:p>
            <a:r>
              <a:rPr lang="en-US" dirty="0" smtClean="0"/>
              <a:t>Disaster Recovery</a:t>
            </a:r>
          </a:p>
          <a:p>
            <a:pPr lvl="1"/>
            <a:r>
              <a:rPr lang="en-US" sz="2000" dirty="0" smtClean="0"/>
              <a:t>Backing up VM files to offsite locations (in progress)</a:t>
            </a:r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D3AFD7-6E8C-44D7-A5BF-D335369B94E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98475"/>
            <a:ext cx="7772400" cy="27305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08AE5A-16F5-4821-AFF0-41457DB1658D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68762"/>
          </a:xfrm>
        </p:spPr>
        <p:txBody>
          <a:bodyPr/>
          <a:lstStyle/>
          <a:p>
            <a:r>
              <a:rPr lang="en-US" dirty="0" smtClean="0"/>
              <a:t>Charge-back models</a:t>
            </a:r>
          </a:p>
          <a:p>
            <a:pPr>
              <a:buFont typeface="Wingdings 2" pitchFamily="-65" charset="2"/>
              <a:buNone/>
            </a:pPr>
            <a:endParaRPr lang="en-US" sz="1400" dirty="0" smtClean="0"/>
          </a:p>
          <a:p>
            <a:r>
              <a:rPr lang="en-US" dirty="0" smtClean="0"/>
              <a:t>Failure concerns</a:t>
            </a:r>
          </a:p>
          <a:p>
            <a:pPr lvl="1"/>
            <a:r>
              <a:rPr lang="en-US" sz="2000" dirty="0" smtClean="0"/>
              <a:t>If not careful a failure could bring down dozens of VM’s</a:t>
            </a:r>
          </a:p>
          <a:p>
            <a:pPr lvl="1">
              <a:buFontTx/>
              <a:buNone/>
            </a:pPr>
            <a:endParaRPr lang="en-US" sz="1400" dirty="0" smtClean="0"/>
          </a:p>
          <a:p>
            <a:r>
              <a:rPr lang="en-US" dirty="0" smtClean="0"/>
              <a:t>User Perceptions</a:t>
            </a:r>
          </a:p>
          <a:p>
            <a:pPr>
              <a:buFont typeface="Wingdings 2" pitchFamily="-65" charset="2"/>
              <a:buNone/>
            </a:pPr>
            <a:endParaRPr lang="en-US" sz="1400" dirty="0" smtClean="0"/>
          </a:p>
          <a:p>
            <a:r>
              <a:rPr lang="en-US" dirty="0" smtClean="0"/>
              <a:t>Older Systems</a:t>
            </a:r>
          </a:p>
          <a:p>
            <a:pPr lvl="1"/>
            <a:r>
              <a:rPr lang="en-US" sz="2000" dirty="0" smtClean="0"/>
              <a:t>Allows you to keep old operating systems around longer</a:t>
            </a:r>
          </a:p>
          <a:p>
            <a:endParaRPr lang="en-US" sz="1400" dirty="0" smtClean="0"/>
          </a:p>
          <a:p>
            <a:r>
              <a:rPr lang="en-US" dirty="0" smtClean="0"/>
              <a:t>Not Suitable for All Applications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98475"/>
            <a:ext cx="7772400" cy="27305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947D27-519E-4665-B3C5-B36AEF2B574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benefits of virtualization are not only about costs</a:t>
            </a:r>
          </a:p>
          <a:p>
            <a:pPr lvl="1"/>
            <a:r>
              <a:rPr lang="en-US" sz="2000" smtClean="0"/>
              <a:t>Improved Service</a:t>
            </a:r>
            <a:endParaRPr lang="en-US" sz="2000" dirty="0" smtClean="0"/>
          </a:p>
          <a:p>
            <a:pPr lvl="2"/>
            <a:r>
              <a:rPr lang="en-US" sz="1700" dirty="0" smtClean="0"/>
              <a:t>Better uptime</a:t>
            </a:r>
          </a:p>
          <a:p>
            <a:pPr lvl="2"/>
            <a:r>
              <a:rPr lang="en-US" sz="1700" dirty="0" smtClean="0"/>
              <a:t>Faster deployment</a:t>
            </a:r>
          </a:p>
          <a:p>
            <a:pPr lvl="1"/>
            <a:r>
              <a:rPr lang="en-US" sz="2000" dirty="0" smtClean="0"/>
              <a:t>Personnel Time Savings </a:t>
            </a:r>
          </a:p>
          <a:p>
            <a:pPr lvl="1"/>
            <a:r>
              <a:rPr lang="en-US" sz="2000" dirty="0" smtClean="0"/>
              <a:t>Cost Savings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Baylor University</a:t>
            </a:r>
            <a:br>
              <a:rPr lang="en-US" dirty="0" smtClean="0"/>
            </a:br>
            <a:r>
              <a:rPr lang="en-US" dirty="0" smtClean="0"/>
              <a:t>Waco, Texas</a:t>
            </a:r>
          </a:p>
        </p:txBody>
      </p:sp>
      <p:pic>
        <p:nvPicPr>
          <p:cNvPr id="11267" name="Picture 6" descr="pn_com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33488" y="2132013"/>
            <a:ext cx="2486025" cy="3552825"/>
          </a:xfrm>
        </p:spPr>
      </p:pic>
      <p:sp>
        <p:nvSpPr>
          <p:cNvPr id="1126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343400" y="1600200"/>
            <a:ext cx="4419600" cy="4525963"/>
          </a:xfrm>
        </p:spPr>
        <p:txBody>
          <a:bodyPr/>
          <a:lstStyle/>
          <a:p>
            <a:r>
              <a:rPr lang="en-US" smtClean="0"/>
              <a:t>Chartered in 1845</a:t>
            </a:r>
          </a:p>
          <a:p>
            <a:r>
              <a:rPr lang="en-US" smtClean="0"/>
              <a:t>Largest Baptist University in the World</a:t>
            </a:r>
          </a:p>
          <a:p>
            <a:r>
              <a:rPr lang="en-US" smtClean="0"/>
              <a:t>14,000 Students</a:t>
            </a:r>
          </a:p>
          <a:p>
            <a:r>
              <a:rPr lang="en-US" smtClean="0"/>
              <a:t>2,225 Full Time Employees</a:t>
            </a:r>
          </a:p>
          <a:p>
            <a:r>
              <a:rPr lang="en-US" smtClean="0"/>
              <a:t>Approx. 800 Faculty</a:t>
            </a:r>
          </a:p>
          <a:p>
            <a:r>
              <a:rPr lang="en-US" smtClean="0"/>
              <a:t>276 Servers (90 Virtual)</a:t>
            </a:r>
          </a:p>
          <a:p>
            <a:pPr>
              <a:buFont typeface="Wingdings 2" pitchFamily="-65" charset="2"/>
              <a:buNone/>
            </a:pPr>
            <a:endParaRPr lang="en-US" smtClean="0"/>
          </a:p>
        </p:txBody>
      </p:sp>
      <p:sp>
        <p:nvSpPr>
          <p:cNvPr id="11269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BED7A1-B32C-4975-ADB4-707F46652B1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Questions</a:t>
            </a:r>
          </a:p>
        </p:txBody>
      </p:sp>
      <p:pic>
        <p:nvPicPr>
          <p:cNvPr id="27654" name="Picture 6" descr="C:\Documents and Settings\Adam_Sealey\Local Settings\Temporary Internet Files\Content.IE5\YP6VQNCD\MCj04348590000[1]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14750" y="3051969"/>
            <a:ext cx="1714500" cy="1714500"/>
          </a:xfrm>
        </p:spPr>
      </p:pic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3A228D-4A38-44B4-AA68-42F33C7A52FD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Contact Information</a:t>
            </a:r>
          </a:p>
        </p:txBody>
      </p:sp>
      <p:sp>
        <p:nvSpPr>
          <p:cNvPr id="3072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B8CAF1-BEF6-490B-BCD9-923D35F770BC}" type="slidenum">
              <a:rPr lang="en-US"/>
              <a:pPr/>
              <a:t>21</a:t>
            </a:fld>
            <a:endParaRPr lang="en-US"/>
          </a:p>
        </p:txBody>
      </p:sp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457200" y="2209800"/>
            <a:ext cx="388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r>
              <a:rPr lang="en-US" sz="2200" dirty="0">
                <a:latin typeface="+mn-lt"/>
              </a:rPr>
              <a:t>Dr. Ray Nazzario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r>
              <a:rPr lang="en-US" sz="2200" dirty="0">
                <a:latin typeface="+mn-lt"/>
              </a:rPr>
              <a:t>Senior Analyst Programmer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r>
              <a:rPr lang="en-US" sz="2200" dirty="0">
                <a:solidFill>
                  <a:schemeClr val="tx2">
                    <a:lumMod val="90000"/>
                  </a:schemeClr>
                </a:solidFill>
                <a:latin typeface="+mn-lt"/>
              </a:rPr>
              <a:t>Ray_Nazzario@baylor.edu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endParaRPr lang="en-US" sz="2200" dirty="0">
              <a:latin typeface="+mn-lt"/>
            </a:endParaRP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1524000" y="41910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r>
              <a:rPr lang="en-US" sz="2200" dirty="0">
                <a:latin typeface="+mn-lt"/>
              </a:rPr>
              <a:t>Bob Hartland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r>
              <a:rPr lang="en-US" sz="2200" dirty="0">
                <a:latin typeface="+mn-lt"/>
              </a:rPr>
              <a:t>Director of Security, IT Servers, and Networks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r>
              <a:rPr lang="en-US" sz="2200" dirty="0">
                <a:solidFill>
                  <a:schemeClr val="tx2">
                    <a:lumMod val="90000"/>
                  </a:schemeClr>
                </a:solidFill>
                <a:latin typeface="+mn-lt"/>
              </a:rPr>
              <a:t>Bob_Hartland@baylor.edu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endParaRPr lang="en-US" sz="2200" dirty="0">
              <a:latin typeface="+mn-lt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495800" y="2209800"/>
            <a:ext cx="4318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r>
              <a:rPr lang="en-US" sz="2200" dirty="0">
                <a:latin typeface="+mn-lt"/>
              </a:rPr>
              <a:t>Tommy Roberson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r>
              <a:rPr lang="en-US" sz="2200" dirty="0">
                <a:latin typeface="+mn-lt"/>
              </a:rPr>
              <a:t>Manager of  Server Operations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r>
              <a:rPr lang="en-US" sz="2200" dirty="0">
                <a:solidFill>
                  <a:schemeClr val="tx2">
                    <a:lumMod val="90000"/>
                  </a:schemeClr>
                </a:solidFill>
                <a:latin typeface="+mn-lt"/>
              </a:rPr>
              <a:t>Tommy_Roberson@baylor.edu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defRPr/>
            </a:pPr>
            <a:endParaRPr lang="en-US" sz="2200" dirty="0">
              <a:latin typeface="+mn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Organization Chart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B2DD03-9DFC-405E-94DD-4735BD8C8F80}" type="slidenum">
              <a:rPr lang="en-US"/>
              <a:pPr/>
              <a:t>3</a:t>
            </a:fld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457200" y="152400"/>
          <a:ext cx="8229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Presentation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Why?  Our Challenges with Server Management</a:t>
            </a:r>
          </a:p>
          <a:p>
            <a:pPr>
              <a:buFont typeface="Wingdings 2" pitchFamily="-65" charset="2"/>
              <a:buNone/>
            </a:pPr>
            <a:endParaRPr lang="en-US" sz="2000" smtClean="0"/>
          </a:p>
          <a:p>
            <a:r>
              <a:rPr lang="en-US" smtClean="0"/>
              <a:t>Implementation</a:t>
            </a:r>
          </a:p>
          <a:p>
            <a:pPr>
              <a:buFont typeface="Wingdings 2" pitchFamily="-65" charset="2"/>
              <a:buNone/>
            </a:pPr>
            <a:endParaRPr lang="en-US" sz="2000" smtClean="0"/>
          </a:p>
          <a:p>
            <a:r>
              <a:rPr lang="en-US" smtClean="0"/>
              <a:t>Results</a:t>
            </a:r>
            <a:endParaRPr lang="en-US" sz="2000" smtClean="0"/>
          </a:p>
          <a:p>
            <a:pPr>
              <a:buFont typeface="Wingdings 2" pitchFamily="-65" charset="2"/>
              <a:buNone/>
            </a:pPr>
            <a:endParaRPr lang="en-US" sz="2000" smtClean="0"/>
          </a:p>
          <a:p>
            <a:r>
              <a:rPr lang="en-US" smtClean="0"/>
              <a:t>Challenges</a:t>
            </a:r>
          </a:p>
          <a:p>
            <a:endParaRPr lang="en-US" sz="2000" smtClean="0"/>
          </a:p>
          <a:p>
            <a:r>
              <a:rPr lang="en-US" smtClean="0"/>
              <a:t>Conclusion</a:t>
            </a:r>
          </a:p>
          <a:p>
            <a:pPr>
              <a:buFont typeface="Wingdings 2" pitchFamily="-65" charset="2"/>
              <a:buNone/>
            </a:pPr>
            <a:endParaRPr lang="en-US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B1008E-6833-4183-AF20-F97F98364819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895600"/>
            <a:ext cx="794861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i="1" dirty="0">
                <a:solidFill>
                  <a:schemeClr val="tx2">
                    <a:lumMod val="90000"/>
                  </a:schemeClr>
                </a:solidFill>
                <a:latin typeface="+mj-lt"/>
              </a:rPr>
              <a:t>It’s not only about cost</a:t>
            </a:r>
          </a:p>
        </p:txBody>
      </p:sp>
      <p:pic>
        <p:nvPicPr>
          <p:cNvPr id="14340" name="Picture 2" descr="C:\Documents and Settings\Bob_Hartland\Local Settings\Temporary Internet Files\Content.IE5\63FGUPDC\MCj041153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609600"/>
            <a:ext cx="16510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Documents and Settings\Bob_Hartland\Local Settings\Temporary Internet Files\Content.IE5\OIA1ELTS\MCj038324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419600"/>
            <a:ext cx="1820863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C:\Documents and Settings\Bob_Hartland\Local Settings\Temporary Internet Files\Content.IE5\OIA1ELTS\MCj040613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419600"/>
            <a:ext cx="18415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98475"/>
            <a:ext cx="7772400" cy="27305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Why?   Our Challenges with Server Management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19FBFA-62AF-42AF-981D-458B45E286F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Server Management Challenges</a:t>
            </a:r>
            <a:endParaRPr lang="en-US" dirty="0"/>
          </a:p>
        </p:txBody>
      </p:sp>
      <p:sp>
        <p:nvSpPr>
          <p:cNvPr id="16387" name="Content Placeholder 31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297362"/>
          </a:xfrm>
        </p:spPr>
        <p:txBody>
          <a:bodyPr/>
          <a:lstStyle/>
          <a:p>
            <a:r>
              <a:rPr lang="en-US" dirty="0" smtClean="0"/>
              <a:t>Hardware Acquisition Costs</a:t>
            </a:r>
          </a:p>
          <a:p>
            <a:pPr lvl="1"/>
            <a:r>
              <a:rPr lang="en-US" sz="2000" dirty="0" smtClean="0"/>
              <a:t>While </a:t>
            </a:r>
            <a:r>
              <a:rPr lang="en-US" sz="2000" smtClean="0"/>
              <a:t>hardware </a:t>
            </a:r>
            <a:r>
              <a:rPr lang="en-US" sz="2000" smtClean="0"/>
              <a:t>costs </a:t>
            </a:r>
            <a:r>
              <a:rPr lang="en-US" sz="2000" dirty="0" smtClean="0"/>
              <a:t>have fallen, more and more applications are demanding dedicated servers.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Utilities</a:t>
            </a:r>
          </a:p>
          <a:p>
            <a:pPr lvl="1"/>
            <a:r>
              <a:rPr lang="en-US" sz="2000" dirty="0" smtClean="0"/>
              <a:t>Power Costs</a:t>
            </a:r>
          </a:p>
          <a:p>
            <a:pPr lvl="2"/>
            <a:r>
              <a:rPr lang="en-US" sz="2000" dirty="0" smtClean="0"/>
              <a:t>Power for servers has doubled from 2000-2005 </a:t>
            </a:r>
          </a:p>
          <a:p>
            <a:pPr lvl="3">
              <a:buFont typeface="Wingdings 2" pitchFamily="-65" charset="2"/>
              <a:buNone/>
            </a:pPr>
            <a:r>
              <a:rPr lang="en-US" sz="1300" dirty="0" smtClean="0"/>
              <a:t>(InfoWorld, 2/19/2007)</a:t>
            </a:r>
            <a:endParaRPr lang="en-US" dirty="0" smtClean="0"/>
          </a:p>
          <a:p>
            <a:pPr lvl="2"/>
            <a:r>
              <a:rPr lang="en-US" sz="2000" dirty="0" smtClean="0"/>
              <a:t>Increase mainly due to need for more small to midrange servers</a:t>
            </a:r>
          </a:p>
          <a:p>
            <a:pPr lvl="1"/>
            <a:r>
              <a:rPr lang="en-US" sz="2000" dirty="0" smtClean="0"/>
              <a:t>Cooling Costs – cooling proportional to power</a:t>
            </a:r>
          </a:p>
          <a:p>
            <a:pPr lvl="1">
              <a:buFontTx/>
              <a:buNone/>
            </a:pPr>
            <a:endParaRPr lang="en-US" sz="2000" dirty="0" smtClean="0"/>
          </a:p>
          <a:p>
            <a:pPr>
              <a:buFont typeface="Wingdings 2" pitchFamily="-65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Server Management Challenges</a:t>
            </a:r>
            <a:br>
              <a:rPr lang="en-US" dirty="0" smtClean="0"/>
            </a:br>
            <a:r>
              <a:rPr lang="en-US" sz="2000" dirty="0" smtClean="0"/>
              <a:t>continued</a:t>
            </a:r>
            <a:endParaRPr lang="en-US" dirty="0"/>
          </a:p>
        </p:txBody>
      </p:sp>
      <p:sp>
        <p:nvSpPr>
          <p:cNvPr id="17411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Datacenter Space</a:t>
            </a:r>
          </a:p>
          <a:p>
            <a:pPr>
              <a:buFont typeface="Wingdings 2" pitchFamily="-65" charset="2"/>
              <a:buNone/>
            </a:pPr>
            <a:endParaRPr lang="en-US" sz="2000" smtClean="0"/>
          </a:p>
          <a:p>
            <a:r>
              <a:rPr lang="en-US" smtClean="0"/>
              <a:t>Personnel Time</a:t>
            </a:r>
          </a:p>
          <a:p>
            <a:pPr>
              <a:buFont typeface="Wingdings 2" pitchFamily="-65" charset="2"/>
              <a:buNone/>
            </a:pPr>
            <a:endParaRPr lang="en-US" sz="2000" smtClean="0"/>
          </a:p>
          <a:p>
            <a:r>
              <a:rPr lang="en-US" smtClean="0"/>
              <a:t>Disaster Recovery</a:t>
            </a:r>
          </a:p>
          <a:p>
            <a:pPr>
              <a:buFont typeface="Wingdings 2" pitchFamily="-65" charset="2"/>
              <a:buNone/>
            </a:pPr>
            <a:endParaRPr lang="en-US" smtClean="0"/>
          </a:p>
          <a:p>
            <a:pPr>
              <a:buFont typeface="Wingdings 2" pitchFamily="-65" charset="2"/>
              <a:buNone/>
            </a:pPr>
            <a:endParaRPr lang="en-US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98475"/>
            <a:ext cx="7772400" cy="27305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ECF2D6-4A73-4B6C-9B2F-AF54DFDAE58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Baylor">
      <a:dk1>
        <a:sysClr val="windowText" lastClr="000000"/>
      </a:dk1>
      <a:lt1>
        <a:sysClr val="window" lastClr="FFFFFF"/>
      </a:lt1>
      <a:dk2>
        <a:srgbClr val="33391C"/>
      </a:dk2>
      <a:lt2>
        <a:srgbClr val="FEFAC9"/>
      </a:lt2>
      <a:accent1>
        <a:srgbClr val="A5B592"/>
      </a:accent1>
      <a:accent2>
        <a:srgbClr val="F3A447"/>
      </a:accent2>
      <a:accent3>
        <a:srgbClr val="FCB514"/>
      </a:accent3>
      <a:accent4>
        <a:srgbClr val="D092A7"/>
      </a:accent4>
      <a:accent5>
        <a:srgbClr val="9C85C0"/>
      </a:accent5>
      <a:accent6>
        <a:srgbClr val="809EC2"/>
      </a:accent6>
      <a:hlink>
        <a:srgbClr val="9EB060"/>
      </a:hlink>
      <a:folHlink>
        <a:srgbClr val="BECA9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2587</TotalTime>
  <Words>537</Words>
  <Application>Microsoft Office PowerPoint</Application>
  <PresentationFormat>On-screen Show (4:3)</PresentationFormat>
  <Paragraphs>210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Foundry</vt:lpstr>
      <vt:lpstr>Slide 1</vt:lpstr>
      <vt:lpstr>Baylor University Waco, Texas</vt:lpstr>
      <vt:lpstr>Organization Chart</vt:lpstr>
      <vt:lpstr>Presentation Overview</vt:lpstr>
      <vt:lpstr>Slide 5</vt:lpstr>
      <vt:lpstr>Why?   Our Challenges with Server Management</vt:lpstr>
      <vt:lpstr>Server Management Challenges</vt:lpstr>
      <vt:lpstr>Server Management Challenges continued</vt:lpstr>
      <vt:lpstr>Implementation</vt:lpstr>
      <vt:lpstr>Implementation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Implementation Continued</vt:lpstr>
      <vt:lpstr>Results</vt:lpstr>
      <vt:lpstr>Results</vt:lpstr>
      <vt:lpstr>Results continued</vt:lpstr>
      <vt:lpstr>Results continued</vt:lpstr>
      <vt:lpstr>Challenges</vt:lpstr>
      <vt:lpstr>Challenges</vt:lpstr>
      <vt:lpstr>Conclusion</vt:lpstr>
      <vt:lpstr>Conclusions</vt:lpstr>
      <vt:lpstr>Questions</vt:lpstr>
      <vt:lpstr>Contact Information</vt:lpstr>
    </vt:vector>
  </TitlesOfParts>
  <Company>Baylor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Disk Encryption Evaluation and Deployment</dc:title>
  <dc:subject>EDUCAUSE 2007 Presentation</dc:subject>
  <dc:creator>Jon Allen and Adam Sealey</dc:creator>
  <dc:description>Presentation for EDUCAUSE 2007</dc:description>
  <cp:lastModifiedBy> </cp:lastModifiedBy>
  <cp:revision>263</cp:revision>
  <dcterms:created xsi:type="dcterms:W3CDTF">2007-10-12T15:48:28Z</dcterms:created>
  <dcterms:modified xsi:type="dcterms:W3CDTF">2008-10-30T19:32:31Z</dcterms:modified>
</cp:coreProperties>
</file>